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quickStyle5.xml" ContentType="application/vnd.openxmlformats-officedocument.drawingml.diagramStyl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Lst>
  <p:notesMasterIdLst>
    <p:notesMasterId r:id="rId67"/>
  </p:notesMasterIdLst>
  <p:sldIdLst>
    <p:sldId id="256" r:id="rId2"/>
    <p:sldId id="315" r:id="rId3"/>
    <p:sldId id="487" r:id="rId4"/>
    <p:sldId id="488" r:id="rId5"/>
    <p:sldId id="489" r:id="rId6"/>
    <p:sldId id="490" r:id="rId7"/>
    <p:sldId id="407" r:id="rId8"/>
    <p:sldId id="349" r:id="rId9"/>
    <p:sldId id="416" r:id="rId10"/>
    <p:sldId id="417" r:id="rId11"/>
    <p:sldId id="486" r:id="rId12"/>
    <p:sldId id="415" r:id="rId13"/>
    <p:sldId id="408" r:id="rId14"/>
    <p:sldId id="384" r:id="rId15"/>
    <p:sldId id="413" r:id="rId16"/>
    <p:sldId id="491" r:id="rId17"/>
    <p:sldId id="492" r:id="rId18"/>
    <p:sldId id="383" r:id="rId19"/>
    <p:sldId id="420" r:id="rId20"/>
    <p:sldId id="427" r:id="rId21"/>
    <p:sldId id="445" r:id="rId22"/>
    <p:sldId id="428" r:id="rId23"/>
    <p:sldId id="447" r:id="rId24"/>
    <p:sldId id="385" r:id="rId25"/>
    <p:sldId id="451" r:id="rId26"/>
    <p:sldId id="431" r:id="rId27"/>
    <p:sldId id="448" r:id="rId28"/>
    <p:sldId id="432" r:id="rId29"/>
    <p:sldId id="433" r:id="rId30"/>
    <p:sldId id="434" r:id="rId31"/>
    <p:sldId id="463" r:id="rId32"/>
    <p:sldId id="462" r:id="rId33"/>
    <p:sldId id="458" r:id="rId34"/>
    <p:sldId id="436" r:id="rId35"/>
    <p:sldId id="453" r:id="rId36"/>
    <p:sldId id="465" r:id="rId37"/>
    <p:sldId id="464" r:id="rId38"/>
    <p:sldId id="459" r:id="rId39"/>
    <p:sldId id="437" r:id="rId40"/>
    <p:sldId id="456" r:id="rId41"/>
    <p:sldId id="457" r:id="rId42"/>
    <p:sldId id="471" r:id="rId43"/>
    <p:sldId id="460" r:id="rId44"/>
    <p:sldId id="467" r:id="rId45"/>
    <p:sldId id="439" r:id="rId46"/>
    <p:sldId id="469" r:id="rId47"/>
    <p:sldId id="466" r:id="rId48"/>
    <p:sldId id="468" r:id="rId49"/>
    <p:sldId id="478" r:id="rId50"/>
    <p:sldId id="440" r:id="rId51"/>
    <p:sldId id="479" r:id="rId52"/>
    <p:sldId id="472" r:id="rId53"/>
    <p:sldId id="493" r:id="rId54"/>
    <p:sldId id="494" r:id="rId55"/>
    <p:sldId id="495" r:id="rId56"/>
    <p:sldId id="473" r:id="rId57"/>
    <p:sldId id="470" r:id="rId58"/>
    <p:sldId id="484" r:id="rId59"/>
    <p:sldId id="443" r:id="rId60"/>
    <p:sldId id="345" r:id="rId61"/>
    <p:sldId id="444" r:id="rId62"/>
    <p:sldId id="480" r:id="rId63"/>
    <p:sldId id="481" r:id="rId64"/>
    <p:sldId id="454" r:id="rId65"/>
    <p:sldId id="485" r:id="rId66"/>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BDED1"/>
    <a:srgbClr val="CF7977"/>
    <a:srgbClr val="F9CDB9"/>
    <a:srgbClr val="9ABB59"/>
    <a:srgbClr val="BB4545"/>
    <a:srgbClr val="24C48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89" autoAdjust="0"/>
  </p:normalViewPr>
  <p:slideViewPr>
    <p:cSldViewPr>
      <p:cViewPr varScale="1">
        <p:scale>
          <a:sx n="69" d="100"/>
          <a:sy n="69" d="100"/>
        </p:scale>
        <p:origin x="-1542" y="-102"/>
      </p:cViewPr>
      <p:guideLst>
        <p:guide orient="horz" pos="2160"/>
        <p:guide pos="2880"/>
      </p:guideLst>
    </p:cSldViewPr>
  </p:slideViewPr>
  <p:outlineViewPr>
    <p:cViewPr>
      <p:scale>
        <a:sx n="33" d="100"/>
        <a:sy n="33" d="100"/>
      </p:scale>
      <p:origin x="0" y="360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24A383-C997-40E9-AEC7-A77438C008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A5E03DAC-C68C-403B-BD36-F57946F45623}">
      <dgm:prSet custT="1"/>
      <dgm:spPr/>
      <dgm:t>
        <a:bodyPr/>
        <a:lstStyle/>
        <a:p>
          <a:pPr rtl="0"/>
          <a:r>
            <a:rPr lang="tr-TR" sz="2400" b="1" dirty="0" smtClean="0"/>
            <a:t>1. ADIM</a:t>
          </a:r>
          <a:endParaRPr lang="tr-TR" sz="2400" dirty="0"/>
        </a:p>
      </dgm:t>
    </dgm:pt>
    <dgm:pt modelId="{806D7F8C-BABD-4EF6-971C-B72888993FBD}" type="parTrans" cxnId="{90F4B652-3E08-40A5-A3F6-9C2181CA9AA4}">
      <dgm:prSet/>
      <dgm:spPr/>
      <dgm:t>
        <a:bodyPr/>
        <a:lstStyle/>
        <a:p>
          <a:endParaRPr lang="tr-TR"/>
        </a:p>
      </dgm:t>
    </dgm:pt>
    <dgm:pt modelId="{6096F884-87AB-495F-B2AD-6C9B77383092}" type="sibTrans" cxnId="{90F4B652-3E08-40A5-A3F6-9C2181CA9AA4}">
      <dgm:prSet/>
      <dgm:spPr/>
      <dgm:t>
        <a:bodyPr/>
        <a:lstStyle/>
        <a:p>
          <a:endParaRPr lang="tr-TR"/>
        </a:p>
      </dgm:t>
    </dgm:pt>
    <dgm:pt modelId="{10DBE20A-1B73-472B-B592-EAEF16D5B7D1}">
      <dgm:prSet custT="1"/>
      <dgm:spPr/>
      <dgm:t>
        <a:bodyPr/>
        <a:lstStyle/>
        <a:p>
          <a:pPr rtl="0"/>
          <a:r>
            <a:rPr lang="tr-TR" sz="2400" b="1" dirty="0" smtClean="0"/>
            <a:t>2. ADIM</a:t>
          </a:r>
          <a:endParaRPr lang="tr-TR" sz="2400" dirty="0"/>
        </a:p>
      </dgm:t>
    </dgm:pt>
    <dgm:pt modelId="{6B3DCD48-5C6A-485C-BC35-344AB3AC96F3}" type="parTrans" cxnId="{9C0D0431-2524-493F-A43A-A5AA5A6FF6A7}">
      <dgm:prSet/>
      <dgm:spPr/>
      <dgm:t>
        <a:bodyPr/>
        <a:lstStyle/>
        <a:p>
          <a:endParaRPr lang="tr-TR"/>
        </a:p>
      </dgm:t>
    </dgm:pt>
    <dgm:pt modelId="{FDA0917D-CDC0-41AD-B495-23F440227982}" type="sibTrans" cxnId="{9C0D0431-2524-493F-A43A-A5AA5A6FF6A7}">
      <dgm:prSet/>
      <dgm:spPr/>
      <dgm:t>
        <a:bodyPr/>
        <a:lstStyle/>
        <a:p>
          <a:endParaRPr lang="tr-TR"/>
        </a:p>
      </dgm:t>
    </dgm:pt>
    <dgm:pt modelId="{34B691D3-B67E-44C6-BA8D-8B1674F3A2C0}">
      <dgm:prSet custT="1"/>
      <dgm:spPr/>
      <dgm:t>
        <a:bodyPr/>
        <a:lstStyle/>
        <a:p>
          <a:pPr rtl="0"/>
          <a:r>
            <a:rPr lang="tr-TR" sz="2400" b="1" dirty="0" smtClean="0"/>
            <a:t>3. ADIM</a:t>
          </a:r>
          <a:endParaRPr lang="tr-TR" sz="2400" dirty="0"/>
        </a:p>
      </dgm:t>
    </dgm:pt>
    <dgm:pt modelId="{5A30C8C9-BB2E-4D56-B208-DB322B7A1565}" type="parTrans" cxnId="{7FA79A28-117F-4A0E-8A38-8683A98F98E1}">
      <dgm:prSet/>
      <dgm:spPr/>
      <dgm:t>
        <a:bodyPr/>
        <a:lstStyle/>
        <a:p>
          <a:endParaRPr lang="tr-TR"/>
        </a:p>
      </dgm:t>
    </dgm:pt>
    <dgm:pt modelId="{11684F86-CFF0-4C88-B96D-99C36358F272}" type="sibTrans" cxnId="{7FA79A28-117F-4A0E-8A38-8683A98F98E1}">
      <dgm:prSet/>
      <dgm:spPr/>
      <dgm:t>
        <a:bodyPr/>
        <a:lstStyle/>
        <a:p>
          <a:endParaRPr lang="tr-TR"/>
        </a:p>
      </dgm:t>
    </dgm:pt>
    <dgm:pt modelId="{B2A2AE22-CBF7-43DC-AB78-0832D3B6AB11}">
      <dgm:prSet custT="1"/>
      <dgm:spPr/>
      <dgm:t>
        <a:bodyPr/>
        <a:lstStyle/>
        <a:p>
          <a:pPr rtl="0"/>
          <a:r>
            <a:rPr lang="tr-TR" sz="2400" b="1" dirty="0" smtClean="0"/>
            <a:t>4. ADIM</a:t>
          </a:r>
          <a:endParaRPr lang="tr-TR" sz="2400" dirty="0"/>
        </a:p>
      </dgm:t>
    </dgm:pt>
    <dgm:pt modelId="{F98529EF-14A7-4DF6-8965-6961795A999E}" type="parTrans" cxnId="{F4CFFE32-040B-4FA4-A3B7-5398349A1039}">
      <dgm:prSet/>
      <dgm:spPr/>
      <dgm:t>
        <a:bodyPr/>
        <a:lstStyle/>
        <a:p>
          <a:endParaRPr lang="tr-TR"/>
        </a:p>
      </dgm:t>
    </dgm:pt>
    <dgm:pt modelId="{A8C9AFA6-EDB9-4357-BA77-9DCAE99E5F26}" type="sibTrans" cxnId="{F4CFFE32-040B-4FA4-A3B7-5398349A1039}">
      <dgm:prSet/>
      <dgm:spPr/>
      <dgm:t>
        <a:bodyPr/>
        <a:lstStyle/>
        <a:p>
          <a:endParaRPr lang="tr-TR"/>
        </a:p>
      </dgm:t>
    </dgm:pt>
    <dgm:pt modelId="{E8BAF6D3-69AA-47CD-BA08-3427A57F3B6C}">
      <dgm:prSet custT="1"/>
      <dgm:spPr/>
      <dgm:t>
        <a:bodyPr/>
        <a:lstStyle/>
        <a:p>
          <a:pPr rtl="0"/>
          <a:r>
            <a:rPr lang="tr-TR" sz="2400" b="1" i="1" dirty="0" smtClean="0"/>
            <a:t>5. ADIM</a:t>
          </a:r>
          <a:endParaRPr lang="tr-TR" sz="2400" dirty="0"/>
        </a:p>
      </dgm:t>
    </dgm:pt>
    <dgm:pt modelId="{D8FBDF5B-314F-4962-B9E5-78D07470EDBC}" type="parTrans" cxnId="{96B26884-70B2-4CD4-B665-AF598653A3E8}">
      <dgm:prSet/>
      <dgm:spPr/>
      <dgm:t>
        <a:bodyPr/>
        <a:lstStyle/>
        <a:p>
          <a:endParaRPr lang="tr-TR"/>
        </a:p>
      </dgm:t>
    </dgm:pt>
    <dgm:pt modelId="{16C98F59-CD5D-4FB3-BB35-BF5A294ADDFA}" type="sibTrans" cxnId="{96B26884-70B2-4CD4-B665-AF598653A3E8}">
      <dgm:prSet/>
      <dgm:spPr/>
      <dgm:t>
        <a:bodyPr/>
        <a:lstStyle/>
        <a:p>
          <a:endParaRPr lang="tr-TR"/>
        </a:p>
      </dgm:t>
    </dgm:pt>
    <dgm:pt modelId="{3C5835B3-2FF6-4729-8002-B83AA50EEF77}">
      <dgm:prSet custT="1"/>
      <dgm:spPr/>
      <dgm:t>
        <a:bodyPr/>
        <a:lstStyle/>
        <a:p>
          <a:pPr rtl="0"/>
          <a:r>
            <a:rPr lang="tr-TR" sz="2400" b="1" dirty="0" smtClean="0"/>
            <a:t>6. ADIM</a:t>
          </a:r>
          <a:endParaRPr lang="tr-TR" sz="2400" dirty="0"/>
        </a:p>
      </dgm:t>
    </dgm:pt>
    <dgm:pt modelId="{B25D2051-F091-4B5C-8DF2-963C54F4BE8D}" type="parTrans" cxnId="{B07A5F0C-3698-41F2-B138-7A638A38F3E3}">
      <dgm:prSet/>
      <dgm:spPr/>
      <dgm:t>
        <a:bodyPr/>
        <a:lstStyle/>
        <a:p>
          <a:endParaRPr lang="tr-TR"/>
        </a:p>
      </dgm:t>
    </dgm:pt>
    <dgm:pt modelId="{C285D260-3C31-4C5C-9C9E-D877DC0CEFC6}" type="sibTrans" cxnId="{B07A5F0C-3698-41F2-B138-7A638A38F3E3}">
      <dgm:prSet/>
      <dgm:spPr/>
      <dgm:t>
        <a:bodyPr/>
        <a:lstStyle/>
        <a:p>
          <a:endParaRPr lang="tr-TR"/>
        </a:p>
      </dgm:t>
    </dgm:pt>
    <dgm:pt modelId="{0D48D183-2BA9-47D0-852F-7CA94A2DD4CC}">
      <dgm:prSet custT="1"/>
      <dgm:spPr/>
      <dgm:t>
        <a:bodyPr/>
        <a:lstStyle/>
        <a:p>
          <a:r>
            <a:rPr lang="tr-TR" sz="2000" dirty="0" smtClean="0"/>
            <a:t>Risk Değerlendirmesi Ekibinin Kurulması</a:t>
          </a:r>
          <a:endParaRPr lang="tr-TR" sz="2000" dirty="0"/>
        </a:p>
      </dgm:t>
    </dgm:pt>
    <dgm:pt modelId="{3321F27D-869B-43B6-947F-05E9C504D821}" type="parTrans" cxnId="{907E4E10-2FF7-4427-A87F-A0B2595AB703}">
      <dgm:prSet/>
      <dgm:spPr/>
      <dgm:t>
        <a:bodyPr/>
        <a:lstStyle/>
        <a:p>
          <a:endParaRPr lang="tr-TR"/>
        </a:p>
      </dgm:t>
    </dgm:pt>
    <dgm:pt modelId="{5FCAAD14-D303-41C2-89C5-1AE350D0D74B}" type="sibTrans" cxnId="{907E4E10-2FF7-4427-A87F-A0B2595AB703}">
      <dgm:prSet/>
      <dgm:spPr/>
      <dgm:t>
        <a:bodyPr/>
        <a:lstStyle/>
        <a:p>
          <a:endParaRPr lang="tr-TR"/>
        </a:p>
      </dgm:t>
    </dgm:pt>
    <dgm:pt modelId="{1CDD6FB0-D755-47D8-AE89-13AF0AB99666}">
      <dgm:prSet custT="1"/>
      <dgm:spPr/>
      <dgm:t>
        <a:bodyPr/>
        <a:lstStyle/>
        <a:p>
          <a:pPr rtl="0"/>
          <a:r>
            <a:rPr lang="tr-TR" sz="2000" dirty="0" smtClean="0"/>
            <a:t>Risk Değerlendirmesi Yapılacak Alan ve Faaliyetlerin Tanımlanması</a:t>
          </a:r>
          <a:endParaRPr lang="tr-TR" sz="2000" dirty="0"/>
        </a:p>
      </dgm:t>
    </dgm:pt>
    <dgm:pt modelId="{B8074425-80BD-4999-80A3-36062DB73831}" type="parTrans" cxnId="{24DA6553-E891-4678-8042-085367F2EE5C}">
      <dgm:prSet/>
      <dgm:spPr/>
      <dgm:t>
        <a:bodyPr/>
        <a:lstStyle/>
        <a:p>
          <a:endParaRPr lang="tr-TR"/>
        </a:p>
      </dgm:t>
    </dgm:pt>
    <dgm:pt modelId="{EB1D4636-8ACA-434A-A285-F2894A90E932}" type="sibTrans" cxnId="{24DA6553-E891-4678-8042-085367F2EE5C}">
      <dgm:prSet/>
      <dgm:spPr/>
      <dgm:t>
        <a:bodyPr/>
        <a:lstStyle/>
        <a:p>
          <a:endParaRPr lang="tr-TR"/>
        </a:p>
      </dgm:t>
    </dgm:pt>
    <dgm:pt modelId="{7DD16444-E4E1-46EA-8585-B4F8E0F6F398}">
      <dgm:prSet custT="1"/>
      <dgm:spPr/>
      <dgm:t>
        <a:bodyPr/>
        <a:lstStyle/>
        <a:p>
          <a:pPr rtl="0"/>
          <a:r>
            <a:rPr lang="tr-TR" sz="2000" i="1" dirty="0" smtClean="0"/>
            <a:t>Risk Değerlendirme Planının Oluşturulması</a:t>
          </a:r>
          <a:endParaRPr lang="tr-TR" sz="2000" dirty="0"/>
        </a:p>
      </dgm:t>
    </dgm:pt>
    <dgm:pt modelId="{BD3ABFD3-91E8-4991-B553-8D0271175AB5}" type="parTrans" cxnId="{58987D16-A20F-491C-AA86-000035B501CB}">
      <dgm:prSet/>
      <dgm:spPr/>
      <dgm:t>
        <a:bodyPr/>
        <a:lstStyle/>
        <a:p>
          <a:endParaRPr lang="tr-TR"/>
        </a:p>
      </dgm:t>
    </dgm:pt>
    <dgm:pt modelId="{2F9FC042-4D08-465B-AF25-099D43AB85E3}" type="sibTrans" cxnId="{58987D16-A20F-491C-AA86-000035B501CB}">
      <dgm:prSet/>
      <dgm:spPr/>
      <dgm:t>
        <a:bodyPr/>
        <a:lstStyle/>
        <a:p>
          <a:endParaRPr lang="tr-TR"/>
        </a:p>
      </dgm:t>
    </dgm:pt>
    <dgm:pt modelId="{8C12B5DD-8809-4522-83E4-BAD547142A4D}">
      <dgm:prSet custT="1"/>
      <dgm:spPr/>
      <dgm:t>
        <a:bodyPr/>
        <a:lstStyle/>
        <a:p>
          <a:pPr rtl="0"/>
          <a:r>
            <a:rPr lang="tr-TR" sz="2000" i="1" dirty="0" smtClean="0"/>
            <a:t>Risk Değerlendirme Ekiplerinin Eğitimi </a:t>
          </a:r>
          <a:endParaRPr lang="tr-TR" sz="2000" dirty="0"/>
        </a:p>
      </dgm:t>
    </dgm:pt>
    <dgm:pt modelId="{7E0E5E39-D55A-41B0-BBC4-C5DEA13DBCCD}" type="parTrans" cxnId="{3B9EDB14-4FF7-4DF7-B7A2-51EF8A256054}">
      <dgm:prSet/>
      <dgm:spPr/>
      <dgm:t>
        <a:bodyPr/>
        <a:lstStyle/>
        <a:p>
          <a:endParaRPr lang="tr-TR"/>
        </a:p>
      </dgm:t>
    </dgm:pt>
    <dgm:pt modelId="{815E95FA-11D1-4FC9-B4D5-EA004ED85834}" type="sibTrans" cxnId="{3B9EDB14-4FF7-4DF7-B7A2-51EF8A256054}">
      <dgm:prSet/>
      <dgm:spPr/>
      <dgm:t>
        <a:bodyPr/>
        <a:lstStyle/>
        <a:p>
          <a:endParaRPr lang="tr-TR"/>
        </a:p>
      </dgm:t>
    </dgm:pt>
    <dgm:pt modelId="{B4F7DF29-1A0D-483B-9A0F-4DBA71EEEDFB}">
      <dgm:prSet custT="1"/>
      <dgm:spPr/>
      <dgm:t>
        <a:bodyPr/>
        <a:lstStyle/>
        <a:p>
          <a:pPr rtl="0"/>
          <a:r>
            <a:rPr lang="tr-TR" sz="2000" i="1" dirty="0" smtClean="0"/>
            <a:t>Risk Değerlendirme Ekiplerinin Ön Hazırlık Yapması ve </a:t>
          </a:r>
          <a:r>
            <a:rPr lang="tr-TR" sz="2000" dirty="0" smtClean="0"/>
            <a:t>Bilgi Toplama</a:t>
          </a:r>
          <a:endParaRPr lang="tr-TR" sz="2000" dirty="0"/>
        </a:p>
      </dgm:t>
    </dgm:pt>
    <dgm:pt modelId="{601D93C4-52B4-43B5-9354-5BB3ACBB2209}" type="parTrans" cxnId="{C568A3A1-C70E-4A17-BFBA-E01C0279234D}">
      <dgm:prSet/>
      <dgm:spPr/>
      <dgm:t>
        <a:bodyPr/>
        <a:lstStyle/>
        <a:p>
          <a:endParaRPr lang="tr-TR"/>
        </a:p>
      </dgm:t>
    </dgm:pt>
    <dgm:pt modelId="{A2665591-A885-4F7B-8153-AA05DE8D75F4}" type="sibTrans" cxnId="{C568A3A1-C70E-4A17-BFBA-E01C0279234D}">
      <dgm:prSet/>
      <dgm:spPr/>
      <dgm:t>
        <a:bodyPr/>
        <a:lstStyle/>
        <a:p>
          <a:endParaRPr lang="tr-TR"/>
        </a:p>
      </dgm:t>
    </dgm:pt>
    <dgm:pt modelId="{769F7490-6D47-4924-9F70-38CEEB4EEFA4}">
      <dgm:prSet custT="1"/>
      <dgm:spPr/>
      <dgm:t>
        <a:bodyPr/>
        <a:lstStyle/>
        <a:p>
          <a:pPr rtl="0"/>
          <a:r>
            <a:rPr lang="tr-TR" sz="2000" i="1" dirty="0" smtClean="0"/>
            <a:t>İş Sağlığı ve Güvenliği Tehlike ve Risklerinin Tanımlanması</a:t>
          </a:r>
          <a:endParaRPr lang="tr-TR" sz="2000" dirty="0"/>
        </a:p>
      </dgm:t>
    </dgm:pt>
    <dgm:pt modelId="{5C7EFB26-DEDE-42DE-9346-DA299A05D3A8}" type="parTrans" cxnId="{5822B179-2278-414E-90FA-94C3037A7D57}">
      <dgm:prSet/>
      <dgm:spPr/>
      <dgm:t>
        <a:bodyPr/>
        <a:lstStyle/>
        <a:p>
          <a:endParaRPr lang="tr-TR"/>
        </a:p>
      </dgm:t>
    </dgm:pt>
    <dgm:pt modelId="{8FC94266-C8AB-4E1D-B339-06B12CB894B0}" type="sibTrans" cxnId="{5822B179-2278-414E-90FA-94C3037A7D57}">
      <dgm:prSet/>
      <dgm:spPr/>
      <dgm:t>
        <a:bodyPr/>
        <a:lstStyle/>
        <a:p>
          <a:endParaRPr lang="tr-TR"/>
        </a:p>
      </dgm:t>
    </dgm:pt>
    <dgm:pt modelId="{7B01CEDB-D6AD-4857-BAAA-17397C71B6C0}" type="pres">
      <dgm:prSet presAssocID="{2D24A383-C997-40E9-AEC7-A77438C00867}" presName="Name0" presStyleCnt="0">
        <dgm:presLayoutVars>
          <dgm:dir/>
          <dgm:animLvl val="lvl"/>
          <dgm:resizeHandles val="exact"/>
        </dgm:presLayoutVars>
      </dgm:prSet>
      <dgm:spPr/>
      <dgm:t>
        <a:bodyPr/>
        <a:lstStyle/>
        <a:p>
          <a:endParaRPr lang="tr-TR"/>
        </a:p>
      </dgm:t>
    </dgm:pt>
    <dgm:pt modelId="{45670927-E98D-497F-8091-237708ACFC6E}" type="pres">
      <dgm:prSet presAssocID="{A5E03DAC-C68C-403B-BD36-F57946F45623}" presName="linNode" presStyleCnt="0"/>
      <dgm:spPr/>
    </dgm:pt>
    <dgm:pt modelId="{108A26D0-7ACF-4CB9-87BD-48747EDF1C82}" type="pres">
      <dgm:prSet presAssocID="{A5E03DAC-C68C-403B-BD36-F57946F45623}" presName="parentText" presStyleLbl="node1" presStyleIdx="0" presStyleCnt="6" custScaleX="65769">
        <dgm:presLayoutVars>
          <dgm:chMax val="1"/>
          <dgm:bulletEnabled val="1"/>
        </dgm:presLayoutVars>
      </dgm:prSet>
      <dgm:spPr/>
      <dgm:t>
        <a:bodyPr/>
        <a:lstStyle/>
        <a:p>
          <a:endParaRPr lang="tr-TR"/>
        </a:p>
      </dgm:t>
    </dgm:pt>
    <dgm:pt modelId="{7F4C57CD-AE0A-4A75-B8C0-8A4568AF8DBA}" type="pres">
      <dgm:prSet presAssocID="{A5E03DAC-C68C-403B-BD36-F57946F45623}" presName="descendantText" presStyleLbl="alignAccFollowNode1" presStyleIdx="0" presStyleCnt="6" custScaleX="114215">
        <dgm:presLayoutVars>
          <dgm:bulletEnabled val="1"/>
        </dgm:presLayoutVars>
      </dgm:prSet>
      <dgm:spPr/>
      <dgm:t>
        <a:bodyPr/>
        <a:lstStyle/>
        <a:p>
          <a:endParaRPr lang="tr-TR"/>
        </a:p>
      </dgm:t>
    </dgm:pt>
    <dgm:pt modelId="{23DEF42D-CF03-45E9-9B0A-B2F75A21FFDC}" type="pres">
      <dgm:prSet presAssocID="{6096F884-87AB-495F-B2AD-6C9B77383092}" presName="sp" presStyleCnt="0"/>
      <dgm:spPr/>
    </dgm:pt>
    <dgm:pt modelId="{C262F37B-4C23-4DA9-A338-883ABB94970D}" type="pres">
      <dgm:prSet presAssocID="{10DBE20A-1B73-472B-B592-EAEF16D5B7D1}" presName="linNode" presStyleCnt="0"/>
      <dgm:spPr/>
    </dgm:pt>
    <dgm:pt modelId="{7FC79839-773C-4A62-966C-5E6135FEC06E}" type="pres">
      <dgm:prSet presAssocID="{10DBE20A-1B73-472B-B592-EAEF16D5B7D1}" presName="parentText" presStyleLbl="node1" presStyleIdx="1" presStyleCnt="6" custScaleX="65769">
        <dgm:presLayoutVars>
          <dgm:chMax val="1"/>
          <dgm:bulletEnabled val="1"/>
        </dgm:presLayoutVars>
      </dgm:prSet>
      <dgm:spPr/>
      <dgm:t>
        <a:bodyPr/>
        <a:lstStyle/>
        <a:p>
          <a:endParaRPr lang="tr-TR"/>
        </a:p>
      </dgm:t>
    </dgm:pt>
    <dgm:pt modelId="{91A21114-6FFB-4913-988C-1B42A59151CD}" type="pres">
      <dgm:prSet presAssocID="{10DBE20A-1B73-472B-B592-EAEF16D5B7D1}" presName="descendantText" presStyleLbl="alignAccFollowNode1" presStyleIdx="1" presStyleCnt="6" custScaleX="114215">
        <dgm:presLayoutVars>
          <dgm:bulletEnabled val="1"/>
        </dgm:presLayoutVars>
      </dgm:prSet>
      <dgm:spPr/>
      <dgm:t>
        <a:bodyPr/>
        <a:lstStyle/>
        <a:p>
          <a:endParaRPr lang="tr-TR"/>
        </a:p>
      </dgm:t>
    </dgm:pt>
    <dgm:pt modelId="{E1BE7B84-BDD4-44D4-BBFD-4094BAE51687}" type="pres">
      <dgm:prSet presAssocID="{FDA0917D-CDC0-41AD-B495-23F440227982}" presName="sp" presStyleCnt="0"/>
      <dgm:spPr/>
    </dgm:pt>
    <dgm:pt modelId="{09F42972-F33D-4137-B76D-651FD7FE8C4B}" type="pres">
      <dgm:prSet presAssocID="{34B691D3-B67E-44C6-BA8D-8B1674F3A2C0}" presName="linNode" presStyleCnt="0"/>
      <dgm:spPr/>
    </dgm:pt>
    <dgm:pt modelId="{0122D2F0-BF93-4DA4-B309-E96D1F3E9178}" type="pres">
      <dgm:prSet presAssocID="{34B691D3-B67E-44C6-BA8D-8B1674F3A2C0}" presName="parentText" presStyleLbl="node1" presStyleIdx="2" presStyleCnt="6" custScaleX="65769">
        <dgm:presLayoutVars>
          <dgm:chMax val="1"/>
          <dgm:bulletEnabled val="1"/>
        </dgm:presLayoutVars>
      </dgm:prSet>
      <dgm:spPr/>
      <dgm:t>
        <a:bodyPr/>
        <a:lstStyle/>
        <a:p>
          <a:endParaRPr lang="tr-TR"/>
        </a:p>
      </dgm:t>
    </dgm:pt>
    <dgm:pt modelId="{458A4E73-2D27-44A4-AD96-6DAE2C9C70B8}" type="pres">
      <dgm:prSet presAssocID="{34B691D3-B67E-44C6-BA8D-8B1674F3A2C0}" presName="descendantText" presStyleLbl="alignAccFollowNode1" presStyleIdx="2" presStyleCnt="6" custScaleX="114215">
        <dgm:presLayoutVars>
          <dgm:bulletEnabled val="1"/>
        </dgm:presLayoutVars>
      </dgm:prSet>
      <dgm:spPr/>
      <dgm:t>
        <a:bodyPr/>
        <a:lstStyle/>
        <a:p>
          <a:endParaRPr lang="tr-TR"/>
        </a:p>
      </dgm:t>
    </dgm:pt>
    <dgm:pt modelId="{C4521713-8C27-42CF-841F-6EE0919FDA89}" type="pres">
      <dgm:prSet presAssocID="{11684F86-CFF0-4C88-B96D-99C36358F272}" presName="sp" presStyleCnt="0"/>
      <dgm:spPr/>
    </dgm:pt>
    <dgm:pt modelId="{649AECE0-140C-4F9E-886B-21C80EC889FC}" type="pres">
      <dgm:prSet presAssocID="{B2A2AE22-CBF7-43DC-AB78-0832D3B6AB11}" presName="linNode" presStyleCnt="0"/>
      <dgm:spPr/>
    </dgm:pt>
    <dgm:pt modelId="{6FF5B64D-AF06-4357-9343-6C7BA672E342}" type="pres">
      <dgm:prSet presAssocID="{B2A2AE22-CBF7-43DC-AB78-0832D3B6AB11}" presName="parentText" presStyleLbl="node1" presStyleIdx="3" presStyleCnt="6" custScaleX="65769">
        <dgm:presLayoutVars>
          <dgm:chMax val="1"/>
          <dgm:bulletEnabled val="1"/>
        </dgm:presLayoutVars>
      </dgm:prSet>
      <dgm:spPr/>
      <dgm:t>
        <a:bodyPr/>
        <a:lstStyle/>
        <a:p>
          <a:endParaRPr lang="tr-TR"/>
        </a:p>
      </dgm:t>
    </dgm:pt>
    <dgm:pt modelId="{43211E35-7436-45FB-8B9E-841AF7A7E477}" type="pres">
      <dgm:prSet presAssocID="{B2A2AE22-CBF7-43DC-AB78-0832D3B6AB11}" presName="descendantText" presStyleLbl="alignAccFollowNode1" presStyleIdx="3" presStyleCnt="6" custScaleX="114215">
        <dgm:presLayoutVars>
          <dgm:bulletEnabled val="1"/>
        </dgm:presLayoutVars>
      </dgm:prSet>
      <dgm:spPr/>
      <dgm:t>
        <a:bodyPr/>
        <a:lstStyle/>
        <a:p>
          <a:endParaRPr lang="tr-TR"/>
        </a:p>
      </dgm:t>
    </dgm:pt>
    <dgm:pt modelId="{9762657E-6FB7-42D6-8BF9-3F2DEF268D3F}" type="pres">
      <dgm:prSet presAssocID="{A8C9AFA6-EDB9-4357-BA77-9DCAE99E5F26}" presName="sp" presStyleCnt="0"/>
      <dgm:spPr/>
    </dgm:pt>
    <dgm:pt modelId="{411005FA-D520-4B9A-94B9-8F0DC65A8F45}" type="pres">
      <dgm:prSet presAssocID="{E8BAF6D3-69AA-47CD-BA08-3427A57F3B6C}" presName="linNode" presStyleCnt="0"/>
      <dgm:spPr/>
    </dgm:pt>
    <dgm:pt modelId="{EC00600B-D488-469C-89E0-5D9D0AA21FF1}" type="pres">
      <dgm:prSet presAssocID="{E8BAF6D3-69AA-47CD-BA08-3427A57F3B6C}" presName="parentText" presStyleLbl="node1" presStyleIdx="4" presStyleCnt="6" custScaleX="65769">
        <dgm:presLayoutVars>
          <dgm:chMax val="1"/>
          <dgm:bulletEnabled val="1"/>
        </dgm:presLayoutVars>
      </dgm:prSet>
      <dgm:spPr/>
      <dgm:t>
        <a:bodyPr/>
        <a:lstStyle/>
        <a:p>
          <a:endParaRPr lang="tr-TR"/>
        </a:p>
      </dgm:t>
    </dgm:pt>
    <dgm:pt modelId="{175CDA4D-718F-49B3-B43F-F56F2D7460AE}" type="pres">
      <dgm:prSet presAssocID="{E8BAF6D3-69AA-47CD-BA08-3427A57F3B6C}" presName="descendantText" presStyleLbl="alignAccFollowNode1" presStyleIdx="4" presStyleCnt="6" custScaleX="114215">
        <dgm:presLayoutVars>
          <dgm:bulletEnabled val="1"/>
        </dgm:presLayoutVars>
      </dgm:prSet>
      <dgm:spPr/>
      <dgm:t>
        <a:bodyPr/>
        <a:lstStyle/>
        <a:p>
          <a:endParaRPr lang="tr-TR"/>
        </a:p>
      </dgm:t>
    </dgm:pt>
    <dgm:pt modelId="{F87D8182-817C-4301-88A5-A50881F8B74C}" type="pres">
      <dgm:prSet presAssocID="{16C98F59-CD5D-4FB3-BB35-BF5A294ADDFA}" presName="sp" presStyleCnt="0"/>
      <dgm:spPr/>
    </dgm:pt>
    <dgm:pt modelId="{5ED2F673-85B5-4496-9C4B-3FBA9C645ADA}" type="pres">
      <dgm:prSet presAssocID="{3C5835B3-2FF6-4729-8002-B83AA50EEF77}" presName="linNode" presStyleCnt="0"/>
      <dgm:spPr/>
    </dgm:pt>
    <dgm:pt modelId="{B0D8039E-EF9E-4AEE-A91E-516DE7C4DB2D}" type="pres">
      <dgm:prSet presAssocID="{3C5835B3-2FF6-4729-8002-B83AA50EEF77}" presName="parentText" presStyleLbl="node1" presStyleIdx="5" presStyleCnt="6" custScaleX="65769">
        <dgm:presLayoutVars>
          <dgm:chMax val="1"/>
          <dgm:bulletEnabled val="1"/>
        </dgm:presLayoutVars>
      </dgm:prSet>
      <dgm:spPr/>
      <dgm:t>
        <a:bodyPr/>
        <a:lstStyle/>
        <a:p>
          <a:endParaRPr lang="tr-TR"/>
        </a:p>
      </dgm:t>
    </dgm:pt>
    <dgm:pt modelId="{681BF273-9EAD-447A-8271-A371D203AB6A}" type="pres">
      <dgm:prSet presAssocID="{3C5835B3-2FF6-4729-8002-B83AA50EEF77}" presName="descendantText" presStyleLbl="alignAccFollowNode1" presStyleIdx="5" presStyleCnt="6" custScaleX="114215">
        <dgm:presLayoutVars>
          <dgm:bulletEnabled val="1"/>
        </dgm:presLayoutVars>
      </dgm:prSet>
      <dgm:spPr/>
      <dgm:t>
        <a:bodyPr/>
        <a:lstStyle/>
        <a:p>
          <a:endParaRPr lang="tr-TR"/>
        </a:p>
      </dgm:t>
    </dgm:pt>
  </dgm:ptLst>
  <dgm:cxnLst>
    <dgm:cxn modelId="{860B237A-1302-4810-92FC-45F66ABFE920}" type="presOf" srcId="{E8BAF6D3-69AA-47CD-BA08-3427A57F3B6C}" destId="{EC00600B-D488-469C-89E0-5D9D0AA21FF1}" srcOrd="0" destOrd="0" presId="urn:microsoft.com/office/officeart/2005/8/layout/vList5"/>
    <dgm:cxn modelId="{F8956170-81D7-4EC6-943E-7C4C0B6ADA6A}" type="presOf" srcId="{10DBE20A-1B73-472B-B592-EAEF16D5B7D1}" destId="{7FC79839-773C-4A62-966C-5E6135FEC06E}" srcOrd="0" destOrd="0" presId="urn:microsoft.com/office/officeart/2005/8/layout/vList5"/>
    <dgm:cxn modelId="{F4CFFE32-040B-4FA4-A3B7-5398349A1039}" srcId="{2D24A383-C997-40E9-AEC7-A77438C00867}" destId="{B2A2AE22-CBF7-43DC-AB78-0832D3B6AB11}" srcOrd="3" destOrd="0" parTransId="{F98529EF-14A7-4DF6-8965-6961795A999E}" sibTransId="{A8C9AFA6-EDB9-4357-BA77-9DCAE99E5F26}"/>
    <dgm:cxn modelId="{72DD5E53-721D-4D99-B48A-948CC6AA310B}" type="presOf" srcId="{A5E03DAC-C68C-403B-BD36-F57946F45623}" destId="{108A26D0-7ACF-4CB9-87BD-48747EDF1C82}" srcOrd="0" destOrd="0" presId="urn:microsoft.com/office/officeart/2005/8/layout/vList5"/>
    <dgm:cxn modelId="{96B26884-70B2-4CD4-B665-AF598653A3E8}" srcId="{2D24A383-C997-40E9-AEC7-A77438C00867}" destId="{E8BAF6D3-69AA-47CD-BA08-3427A57F3B6C}" srcOrd="4" destOrd="0" parTransId="{D8FBDF5B-314F-4962-B9E5-78D07470EDBC}" sibTransId="{16C98F59-CD5D-4FB3-BB35-BF5A294ADDFA}"/>
    <dgm:cxn modelId="{DAD450D0-FF04-458E-A591-8FA5E6D1B75D}" type="presOf" srcId="{B4F7DF29-1A0D-483B-9A0F-4DBA71EEEDFB}" destId="{175CDA4D-718F-49B3-B43F-F56F2D7460AE}" srcOrd="0" destOrd="0" presId="urn:microsoft.com/office/officeart/2005/8/layout/vList5"/>
    <dgm:cxn modelId="{85C90CDA-8CB3-475F-B13A-6372A01B22EF}" type="presOf" srcId="{7DD16444-E4E1-46EA-8585-B4F8E0F6F398}" destId="{458A4E73-2D27-44A4-AD96-6DAE2C9C70B8}" srcOrd="0" destOrd="0" presId="urn:microsoft.com/office/officeart/2005/8/layout/vList5"/>
    <dgm:cxn modelId="{907E4E10-2FF7-4427-A87F-A0B2595AB703}" srcId="{A5E03DAC-C68C-403B-BD36-F57946F45623}" destId="{0D48D183-2BA9-47D0-852F-7CA94A2DD4CC}" srcOrd="0" destOrd="0" parTransId="{3321F27D-869B-43B6-947F-05E9C504D821}" sibTransId="{5FCAAD14-D303-41C2-89C5-1AE350D0D74B}"/>
    <dgm:cxn modelId="{16DA25E2-AB87-4873-8E36-8F5241B2F23A}" type="presOf" srcId="{2D24A383-C997-40E9-AEC7-A77438C00867}" destId="{7B01CEDB-D6AD-4857-BAAA-17397C71B6C0}" srcOrd="0" destOrd="0" presId="urn:microsoft.com/office/officeart/2005/8/layout/vList5"/>
    <dgm:cxn modelId="{7FA79A28-117F-4A0E-8A38-8683A98F98E1}" srcId="{2D24A383-C997-40E9-AEC7-A77438C00867}" destId="{34B691D3-B67E-44C6-BA8D-8B1674F3A2C0}" srcOrd="2" destOrd="0" parTransId="{5A30C8C9-BB2E-4D56-B208-DB322B7A1565}" sibTransId="{11684F86-CFF0-4C88-B96D-99C36358F272}"/>
    <dgm:cxn modelId="{58987D16-A20F-491C-AA86-000035B501CB}" srcId="{34B691D3-B67E-44C6-BA8D-8B1674F3A2C0}" destId="{7DD16444-E4E1-46EA-8585-B4F8E0F6F398}" srcOrd="0" destOrd="0" parTransId="{BD3ABFD3-91E8-4991-B553-8D0271175AB5}" sibTransId="{2F9FC042-4D08-465B-AF25-099D43AB85E3}"/>
    <dgm:cxn modelId="{79F822A9-309E-48E7-A8A4-96C395D42448}" type="presOf" srcId="{0D48D183-2BA9-47D0-852F-7CA94A2DD4CC}" destId="{7F4C57CD-AE0A-4A75-B8C0-8A4568AF8DBA}" srcOrd="0" destOrd="0" presId="urn:microsoft.com/office/officeart/2005/8/layout/vList5"/>
    <dgm:cxn modelId="{B186B7F3-F73E-4FD5-91A0-9773F03B9068}" type="presOf" srcId="{769F7490-6D47-4924-9F70-38CEEB4EEFA4}" destId="{681BF273-9EAD-447A-8271-A371D203AB6A}" srcOrd="0" destOrd="0" presId="urn:microsoft.com/office/officeart/2005/8/layout/vList5"/>
    <dgm:cxn modelId="{90F4B652-3E08-40A5-A3F6-9C2181CA9AA4}" srcId="{2D24A383-C997-40E9-AEC7-A77438C00867}" destId="{A5E03DAC-C68C-403B-BD36-F57946F45623}" srcOrd="0" destOrd="0" parTransId="{806D7F8C-BABD-4EF6-971C-B72888993FBD}" sibTransId="{6096F884-87AB-495F-B2AD-6C9B77383092}"/>
    <dgm:cxn modelId="{3B9EDB14-4FF7-4DF7-B7A2-51EF8A256054}" srcId="{B2A2AE22-CBF7-43DC-AB78-0832D3B6AB11}" destId="{8C12B5DD-8809-4522-83E4-BAD547142A4D}" srcOrd="0" destOrd="0" parTransId="{7E0E5E39-D55A-41B0-BBC4-C5DEA13DBCCD}" sibTransId="{815E95FA-11D1-4FC9-B4D5-EA004ED85834}"/>
    <dgm:cxn modelId="{5822B179-2278-414E-90FA-94C3037A7D57}" srcId="{3C5835B3-2FF6-4729-8002-B83AA50EEF77}" destId="{769F7490-6D47-4924-9F70-38CEEB4EEFA4}" srcOrd="0" destOrd="0" parTransId="{5C7EFB26-DEDE-42DE-9346-DA299A05D3A8}" sibTransId="{8FC94266-C8AB-4E1D-B339-06B12CB894B0}"/>
    <dgm:cxn modelId="{D87CF275-A585-42FD-B73B-D707F84C00F8}" type="presOf" srcId="{3C5835B3-2FF6-4729-8002-B83AA50EEF77}" destId="{B0D8039E-EF9E-4AEE-A91E-516DE7C4DB2D}" srcOrd="0" destOrd="0" presId="urn:microsoft.com/office/officeart/2005/8/layout/vList5"/>
    <dgm:cxn modelId="{9C0D0431-2524-493F-A43A-A5AA5A6FF6A7}" srcId="{2D24A383-C997-40E9-AEC7-A77438C00867}" destId="{10DBE20A-1B73-472B-B592-EAEF16D5B7D1}" srcOrd="1" destOrd="0" parTransId="{6B3DCD48-5C6A-485C-BC35-344AB3AC96F3}" sibTransId="{FDA0917D-CDC0-41AD-B495-23F440227982}"/>
    <dgm:cxn modelId="{EB43E175-8CC9-4A88-8CF2-C6965A4D1588}" type="presOf" srcId="{B2A2AE22-CBF7-43DC-AB78-0832D3B6AB11}" destId="{6FF5B64D-AF06-4357-9343-6C7BA672E342}" srcOrd="0" destOrd="0" presId="urn:microsoft.com/office/officeart/2005/8/layout/vList5"/>
    <dgm:cxn modelId="{BAC46733-AEAD-417D-9890-9155FB36BE51}" type="presOf" srcId="{8C12B5DD-8809-4522-83E4-BAD547142A4D}" destId="{43211E35-7436-45FB-8B9E-841AF7A7E477}" srcOrd="0" destOrd="0" presId="urn:microsoft.com/office/officeart/2005/8/layout/vList5"/>
    <dgm:cxn modelId="{B07A5F0C-3698-41F2-B138-7A638A38F3E3}" srcId="{2D24A383-C997-40E9-AEC7-A77438C00867}" destId="{3C5835B3-2FF6-4729-8002-B83AA50EEF77}" srcOrd="5" destOrd="0" parTransId="{B25D2051-F091-4B5C-8DF2-963C54F4BE8D}" sibTransId="{C285D260-3C31-4C5C-9C9E-D877DC0CEFC6}"/>
    <dgm:cxn modelId="{C568A3A1-C70E-4A17-BFBA-E01C0279234D}" srcId="{E8BAF6D3-69AA-47CD-BA08-3427A57F3B6C}" destId="{B4F7DF29-1A0D-483B-9A0F-4DBA71EEEDFB}" srcOrd="0" destOrd="0" parTransId="{601D93C4-52B4-43B5-9354-5BB3ACBB2209}" sibTransId="{A2665591-A885-4F7B-8153-AA05DE8D75F4}"/>
    <dgm:cxn modelId="{B5F8A19C-2348-4895-AA50-25B6033AF28F}" type="presOf" srcId="{34B691D3-B67E-44C6-BA8D-8B1674F3A2C0}" destId="{0122D2F0-BF93-4DA4-B309-E96D1F3E9178}" srcOrd="0" destOrd="0" presId="urn:microsoft.com/office/officeart/2005/8/layout/vList5"/>
    <dgm:cxn modelId="{24DA6553-E891-4678-8042-085367F2EE5C}" srcId="{10DBE20A-1B73-472B-B592-EAEF16D5B7D1}" destId="{1CDD6FB0-D755-47D8-AE89-13AF0AB99666}" srcOrd="0" destOrd="0" parTransId="{B8074425-80BD-4999-80A3-36062DB73831}" sibTransId="{EB1D4636-8ACA-434A-A285-F2894A90E932}"/>
    <dgm:cxn modelId="{504B5B81-D8DC-452E-A066-898F9190775E}" type="presOf" srcId="{1CDD6FB0-D755-47D8-AE89-13AF0AB99666}" destId="{91A21114-6FFB-4913-988C-1B42A59151CD}" srcOrd="0" destOrd="0" presId="urn:microsoft.com/office/officeart/2005/8/layout/vList5"/>
    <dgm:cxn modelId="{95A8EE42-3DA0-4759-8061-365A5F6CD2A5}" type="presParOf" srcId="{7B01CEDB-D6AD-4857-BAAA-17397C71B6C0}" destId="{45670927-E98D-497F-8091-237708ACFC6E}" srcOrd="0" destOrd="0" presId="urn:microsoft.com/office/officeart/2005/8/layout/vList5"/>
    <dgm:cxn modelId="{AA18101A-D2CE-4FA1-A87F-BD2CEB0C6D2B}" type="presParOf" srcId="{45670927-E98D-497F-8091-237708ACFC6E}" destId="{108A26D0-7ACF-4CB9-87BD-48747EDF1C82}" srcOrd="0" destOrd="0" presId="urn:microsoft.com/office/officeart/2005/8/layout/vList5"/>
    <dgm:cxn modelId="{630A6AF5-1439-4FB4-9873-ED77FD4CE29A}" type="presParOf" srcId="{45670927-E98D-497F-8091-237708ACFC6E}" destId="{7F4C57CD-AE0A-4A75-B8C0-8A4568AF8DBA}" srcOrd="1" destOrd="0" presId="urn:microsoft.com/office/officeart/2005/8/layout/vList5"/>
    <dgm:cxn modelId="{3CB8EF26-6DB2-40CE-8CEF-69DBFAD83D76}" type="presParOf" srcId="{7B01CEDB-D6AD-4857-BAAA-17397C71B6C0}" destId="{23DEF42D-CF03-45E9-9B0A-B2F75A21FFDC}" srcOrd="1" destOrd="0" presId="urn:microsoft.com/office/officeart/2005/8/layout/vList5"/>
    <dgm:cxn modelId="{58F70B1D-1339-4FBE-8EE8-3DCE944B31A6}" type="presParOf" srcId="{7B01CEDB-D6AD-4857-BAAA-17397C71B6C0}" destId="{C262F37B-4C23-4DA9-A338-883ABB94970D}" srcOrd="2" destOrd="0" presId="urn:microsoft.com/office/officeart/2005/8/layout/vList5"/>
    <dgm:cxn modelId="{86517DAA-CFD5-4555-9A9B-5E6510103F6E}" type="presParOf" srcId="{C262F37B-4C23-4DA9-A338-883ABB94970D}" destId="{7FC79839-773C-4A62-966C-5E6135FEC06E}" srcOrd="0" destOrd="0" presId="urn:microsoft.com/office/officeart/2005/8/layout/vList5"/>
    <dgm:cxn modelId="{86E37DC1-10A1-4B93-86F7-48BA98892F76}" type="presParOf" srcId="{C262F37B-4C23-4DA9-A338-883ABB94970D}" destId="{91A21114-6FFB-4913-988C-1B42A59151CD}" srcOrd="1" destOrd="0" presId="urn:microsoft.com/office/officeart/2005/8/layout/vList5"/>
    <dgm:cxn modelId="{6DFDCC41-D0A2-4520-ADF7-0900FD39C3DB}" type="presParOf" srcId="{7B01CEDB-D6AD-4857-BAAA-17397C71B6C0}" destId="{E1BE7B84-BDD4-44D4-BBFD-4094BAE51687}" srcOrd="3" destOrd="0" presId="urn:microsoft.com/office/officeart/2005/8/layout/vList5"/>
    <dgm:cxn modelId="{96442F0D-FFDB-4E28-9BE2-39439E8B930C}" type="presParOf" srcId="{7B01CEDB-D6AD-4857-BAAA-17397C71B6C0}" destId="{09F42972-F33D-4137-B76D-651FD7FE8C4B}" srcOrd="4" destOrd="0" presId="urn:microsoft.com/office/officeart/2005/8/layout/vList5"/>
    <dgm:cxn modelId="{2C53A2C5-411E-4CC1-931A-279AEEDED938}" type="presParOf" srcId="{09F42972-F33D-4137-B76D-651FD7FE8C4B}" destId="{0122D2F0-BF93-4DA4-B309-E96D1F3E9178}" srcOrd="0" destOrd="0" presId="urn:microsoft.com/office/officeart/2005/8/layout/vList5"/>
    <dgm:cxn modelId="{5D99126E-5FE7-40D8-980A-944E3CC32B1D}" type="presParOf" srcId="{09F42972-F33D-4137-B76D-651FD7FE8C4B}" destId="{458A4E73-2D27-44A4-AD96-6DAE2C9C70B8}" srcOrd="1" destOrd="0" presId="urn:microsoft.com/office/officeart/2005/8/layout/vList5"/>
    <dgm:cxn modelId="{E98384A7-525F-4F9C-9774-5FD2BF0C6C84}" type="presParOf" srcId="{7B01CEDB-D6AD-4857-BAAA-17397C71B6C0}" destId="{C4521713-8C27-42CF-841F-6EE0919FDA89}" srcOrd="5" destOrd="0" presId="urn:microsoft.com/office/officeart/2005/8/layout/vList5"/>
    <dgm:cxn modelId="{CFAA0CAF-E3AB-4FEC-AB28-334B1E1E3CAF}" type="presParOf" srcId="{7B01CEDB-D6AD-4857-BAAA-17397C71B6C0}" destId="{649AECE0-140C-4F9E-886B-21C80EC889FC}" srcOrd="6" destOrd="0" presId="urn:microsoft.com/office/officeart/2005/8/layout/vList5"/>
    <dgm:cxn modelId="{069F23FF-DEE8-4129-A474-7CF20B491A3B}" type="presParOf" srcId="{649AECE0-140C-4F9E-886B-21C80EC889FC}" destId="{6FF5B64D-AF06-4357-9343-6C7BA672E342}" srcOrd="0" destOrd="0" presId="urn:microsoft.com/office/officeart/2005/8/layout/vList5"/>
    <dgm:cxn modelId="{9934ADA7-6BFD-4D9F-8ED3-D1BBA06FE3D7}" type="presParOf" srcId="{649AECE0-140C-4F9E-886B-21C80EC889FC}" destId="{43211E35-7436-45FB-8B9E-841AF7A7E477}" srcOrd="1" destOrd="0" presId="urn:microsoft.com/office/officeart/2005/8/layout/vList5"/>
    <dgm:cxn modelId="{4E2F9C06-2E05-4879-8BFB-FC6078F895FA}" type="presParOf" srcId="{7B01CEDB-D6AD-4857-BAAA-17397C71B6C0}" destId="{9762657E-6FB7-42D6-8BF9-3F2DEF268D3F}" srcOrd="7" destOrd="0" presId="urn:microsoft.com/office/officeart/2005/8/layout/vList5"/>
    <dgm:cxn modelId="{DD1FB76B-E2D8-4310-A4D7-F6B00F7E4101}" type="presParOf" srcId="{7B01CEDB-D6AD-4857-BAAA-17397C71B6C0}" destId="{411005FA-D520-4B9A-94B9-8F0DC65A8F45}" srcOrd="8" destOrd="0" presId="urn:microsoft.com/office/officeart/2005/8/layout/vList5"/>
    <dgm:cxn modelId="{5CC4CEFC-96DD-4C20-A222-B65E5BB69CA5}" type="presParOf" srcId="{411005FA-D520-4B9A-94B9-8F0DC65A8F45}" destId="{EC00600B-D488-469C-89E0-5D9D0AA21FF1}" srcOrd="0" destOrd="0" presId="urn:microsoft.com/office/officeart/2005/8/layout/vList5"/>
    <dgm:cxn modelId="{6535AAA2-AF3E-465A-A492-FE3FDB963E48}" type="presParOf" srcId="{411005FA-D520-4B9A-94B9-8F0DC65A8F45}" destId="{175CDA4D-718F-49B3-B43F-F56F2D7460AE}" srcOrd="1" destOrd="0" presId="urn:microsoft.com/office/officeart/2005/8/layout/vList5"/>
    <dgm:cxn modelId="{7E52A5B3-50F3-4E55-8E03-A462F490938F}" type="presParOf" srcId="{7B01CEDB-D6AD-4857-BAAA-17397C71B6C0}" destId="{F87D8182-817C-4301-88A5-A50881F8B74C}" srcOrd="9" destOrd="0" presId="urn:microsoft.com/office/officeart/2005/8/layout/vList5"/>
    <dgm:cxn modelId="{D540BDFE-95F5-4245-9CF8-8B01CC8A7ACE}" type="presParOf" srcId="{7B01CEDB-D6AD-4857-BAAA-17397C71B6C0}" destId="{5ED2F673-85B5-4496-9C4B-3FBA9C645ADA}" srcOrd="10" destOrd="0" presId="urn:microsoft.com/office/officeart/2005/8/layout/vList5"/>
    <dgm:cxn modelId="{35364D19-199C-4F36-BAD2-C7369C7711C1}" type="presParOf" srcId="{5ED2F673-85B5-4496-9C4B-3FBA9C645ADA}" destId="{B0D8039E-EF9E-4AEE-A91E-516DE7C4DB2D}" srcOrd="0" destOrd="0" presId="urn:microsoft.com/office/officeart/2005/8/layout/vList5"/>
    <dgm:cxn modelId="{E1BA7F94-BA55-471B-BF1D-7488CCDB1A86}" type="presParOf" srcId="{5ED2F673-85B5-4496-9C4B-3FBA9C645ADA}" destId="{681BF273-9EAD-447A-8271-A371D203AB6A}"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29E7EC-FDC9-4E95-985B-33D760646A1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529ED45C-DA2C-405C-A48D-AB2ADFF5F755}">
      <dgm:prSet custT="1"/>
      <dgm:spPr/>
      <dgm:t>
        <a:bodyPr/>
        <a:lstStyle/>
        <a:p>
          <a:pPr rtl="0"/>
          <a:r>
            <a:rPr lang="tr-TR" sz="2400" b="1" dirty="0" smtClean="0"/>
            <a:t>7. ADIM :</a:t>
          </a:r>
          <a:endParaRPr lang="tr-TR" sz="2400" dirty="0"/>
        </a:p>
      </dgm:t>
    </dgm:pt>
    <dgm:pt modelId="{CCD2EA37-EA74-402D-8255-1462FCC7A590}" type="parTrans" cxnId="{2D48DE93-CD96-4777-99CF-E10963C41BE9}">
      <dgm:prSet/>
      <dgm:spPr/>
      <dgm:t>
        <a:bodyPr/>
        <a:lstStyle/>
        <a:p>
          <a:endParaRPr lang="tr-TR"/>
        </a:p>
      </dgm:t>
    </dgm:pt>
    <dgm:pt modelId="{C82D0CE8-C90C-47F2-8B84-319D51E93715}" type="sibTrans" cxnId="{2D48DE93-CD96-4777-99CF-E10963C41BE9}">
      <dgm:prSet/>
      <dgm:spPr/>
      <dgm:t>
        <a:bodyPr/>
        <a:lstStyle/>
        <a:p>
          <a:endParaRPr lang="tr-TR"/>
        </a:p>
      </dgm:t>
    </dgm:pt>
    <dgm:pt modelId="{E4ABE31D-8C33-491F-9435-0D65735DBE4D}">
      <dgm:prSet custT="1"/>
      <dgm:spPr/>
      <dgm:t>
        <a:bodyPr/>
        <a:lstStyle/>
        <a:p>
          <a:pPr rtl="0"/>
          <a:r>
            <a:rPr lang="tr-TR" sz="2400" b="1" dirty="0" smtClean="0"/>
            <a:t>8. ADIM :</a:t>
          </a:r>
          <a:endParaRPr lang="tr-TR" sz="2400" dirty="0"/>
        </a:p>
      </dgm:t>
    </dgm:pt>
    <dgm:pt modelId="{1317E855-68A2-4700-A7A7-D1D5604B0CC6}" type="parTrans" cxnId="{DDDB343F-169B-4255-8372-55E50BFB1F87}">
      <dgm:prSet/>
      <dgm:spPr/>
      <dgm:t>
        <a:bodyPr/>
        <a:lstStyle/>
        <a:p>
          <a:endParaRPr lang="tr-TR"/>
        </a:p>
      </dgm:t>
    </dgm:pt>
    <dgm:pt modelId="{4240E734-B296-4E3C-829C-8AAD26F2721A}" type="sibTrans" cxnId="{DDDB343F-169B-4255-8372-55E50BFB1F87}">
      <dgm:prSet/>
      <dgm:spPr/>
      <dgm:t>
        <a:bodyPr/>
        <a:lstStyle/>
        <a:p>
          <a:endParaRPr lang="tr-TR"/>
        </a:p>
      </dgm:t>
    </dgm:pt>
    <dgm:pt modelId="{99844BE9-461B-415F-80BB-205C1F950866}">
      <dgm:prSet custT="1"/>
      <dgm:spPr/>
      <dgm:t>
        <a:bodyPr/>
        <a:lstStyle/>
        <a:p>
          <a:pPr rtl="0"/>
          <a:r>
            <a:rPr lang="tr-TR" sz="2400" b="1" dirty="0" smtClean="0"/>
            <a:t>9. ADIM :</a:t>
          </a:r>
          <a:endParaRPr lang="tr-TR" sz="2400" dirty="0"/>
        </a:p>
      </dgm:t>
    </dgm:pt>
    <dgm:pt modelId="{76E93105-9C63-40A2-899B-900CB12383DC}" type="parTrans" cxnId="{E68FA88B-29DB-4C85-AA9B-23BF6CEBFC51}">
      <dgm:prSet/>
      <dgm:spPr/>
      <dgm:t>
        <a:bodyPr/>
        <a:lstStyle/>
        <a:p>
          <a:endParaRPr lang="tr-TR"/>
        </a:p>
      </dgm:t>
    </dgm:pt>
    <dgm:pt modelId="{71BB55FE-AA79-4777-9E85-AB59203DAEB1}" type="sibTrans" cxnId="{E68FA88B-29DB-4C85-AA9B-23BF6CEBFC51}">
      <dgm:prSet/>
      <dgm:spPr/>
      <dgm:t>
        <a:bodyPr/>
        <a:lstStyle/>
        <a:p>
          <a:endParaRPr lang="tr-TR"/>
        </a:p>
      </dgm:t>
    </dgm:pt>
    <dgm:pt modelId="{4A51AAD1-FB9D-48BF-82D4-2F2832D9EA5F}">
      <dgm:prSet custT="1"/>
      <dgm:spPr/>
      <dgm:t>
        <a:bodyPr/>
        <a:lstStyle/>
        <a:p>
          <a:pPr rtl="0"/>
          <a:r>
            <a:rPr lang="tr-TR" sz="2400" b="1" dirty="0" smtClean="0"/>
            <a:t>10. ADIM :</a:t>
          </a:r>
          <a:endParaRPr lang="tr-TR" sz="2400" dirty="0"/>
        </a:p>
      </dgm:t>
    </dgm:pt>
    <dgm:pt modelId="{A6BBE735-A142-4BA8-8760-88CDCD96D1A8}" type="parTrans" cxnId="{C986031F-3FD3-4254-9D1A-8A076258FA3D}">
      <dgm:prSet/>
      <dgm:spPr/>
      <dgm:t>
        <a:bodyPr/>
        <a:lstStyle/>
        <a:p>
          <a:endParaRPr lang="tr-TR"/>
        </a:p>
      </dgm:t>
    </dgm:pt>
    <dgm:pt modelId="{BBD35BB9-C019-460B-A0C7-CAC9720DE664}" type="sibTrans" cxnId="{C986031F-3FD3-4254-9D1A-8A076258FA3D}">
      <dgm:prSet/>
      <dgm:spPr/>
      <dgm:t>
        <a:bodyPr/>
        <a:lstStyle/>
        <a:p>
          <a:endParaRPr lang="tr-TR"/>
        </a:p>
      </dgm:t>
    </dgm:pt>
    <dgm:pt modelId="{D640FD92-BA2B-4AF5-855F-D9D5ECBFE7BF}">
      <dgm:prSet custT="1"/>
      <dgm:spPr/>
      <dgm:t>
        <a:bodyPr/>
        <a:lstStyle/>
        <a:p>
          <a:pPr rtl="0"/>
          <a:r>
            <a:rPr lang="tr-TR" sz="2000" i="1" dirty="0" smtClean="0"/>
            <a:t>Risklerin Önem Derecelerinin Belirlenmesi</a:t>
          </a:r>
          <a:endParaRPr lang="tr-TR" sz="2000" dirty="0"/>
        </a:p>
      </dgm:t>
    </dgm:pt>
    <dgm:pt modelId="{53301777-847A-429E-9E9F-1D0A98382243}" type="parTrans" cxnId="{04432548-612D-49AE-BBE7-46115A707DB5}">
      <dgm:prSet/>
      <dgm:spPr/>
      <dgm:t>
        <a:bodyPr/>
        <a:lstStyle/>
        <a:p>
          <a:endParaRPr lang="tr-TR"/>
        </a:p>
      </dgm:t>
    </dgm:pt>
    <dgm:pt modelId="{50148353-B3E6-4033-BEA4-B9A8849AB312}" type="sibTrans" cxnId="{04432548-612D-49AE-BBE7-46115A707DB5}">
      <dgm:prSet/>
      <dgm:spPr/>
      <dgm:t>
        <a:bodyPr/>
        <a:lstStyle/>
        <a:p>
          <a:endParaRPr lang="tr-TR"/>
        </a:p>
      </dgm:t>
    </dgm:pt>
    <dgm:pt modelId="{7DC36CE0-0636-4DBD-8E18-2BA292875100}">
      <dgm:prSet custT="1"/>
      <dgm:spPr/>
      <dgm:t>
        <a:bodyPr/>
        <a:lstStyle/>
        <a:p>
          <a:pPr rtl="0"/>
          <a:r>
            <a:rPr lang="tr-TR" sz="2000" dirty="0" smtClean="0"/>
            <a:t>Riski ortadan kaldırmak ya da azaltmak için </a:t>
          </a:r>
          <a:r>
            <a:rPr lang="tr-TR" sz="2000" i="1" dirty="0" smtClean="0"/>
            <a:t>Kontrol Tedbirlerinin Planlanması</a:t>
          </a:r>
          <a:endParaRPr lang="tr-TR" sz="2000" dirty="0"/>
        </a:p>
      </dgm:t>
    </dgm:pt>
    <dgm:pt modelId="{9669BC91-A8A8-4E5A-B4B4-BB9BDE0CE61C}" type="parTrans" cxnId="{7A36B2BE-A39E-43A4-9362-09BF5C62094B}">
      <dgm:prSet/>
      <dgm:spPr/>
      <dgm:t>
        <a:bodyPr/>
        <a:lstStyle/>
        <a:p>
          <a:endParaRPr lang="tr-TR"/>
        </a:p>
      </dgm:t>
    </dgm:pt>
    <dgm:pt modelId="{657B276E-EDFE-4703-868F-90AA11C7266B}" type="sibTrans" cxnId="{7A36B2BE-A39E-43A4-9362-09BF5C62094B}">
      <dgm:prSet/>
      <dgm:spPr/>
      <dgm:t>
        <a:bodyPr/>
        <a:lstStyle/>
        <a:p>
          <a:endParaRPr lang="tr-TR"/>
        </a:p>
      </dgm:t>
    </dgm:pt>
    <dgm:pt modelId="{F66599A7-3E83-4B30-849B-1A679FE9FD12}">
      <dgm:prSet custT="1"/>
      <dgm:spPr/>
      <dgm:t>
        <a:bodyPr/>
        <a:lstStyle/>
        <a:p>
          <a:pPr rtl="0"/>
          <a:r>
            <a:rPr lang="tr-TR" sz="2000" dirty="0" smtClean="0"/>
            <a:t>Risk kontrol tedbirlerinin uygulanması</a:t>
          </a:r>
          <a:endParaRPr lang="tr-TR" sz="2000" dirty="0"/>
        </a:p>
      </dgm:t>
    </dgm:pt>
    <dgm:pt modelId="{66165DE7-7B00-43BF-923D-764CE945CE94}" type="parTrans" cxnId="{DE20056C-B925-471B-B04E-47FE78BB9B3F}">
      <dgm:prSet/>
      <dgm:spPr/>
      <dgm:t>
        <a:bodyPr/>
        <a:lstStyle/>
        <a:p>
          <a:endParaRPr lang="tr-TR"/>
        </a:p>
      </dgm:t>
    </dgm:pt>
    <dgm:pt modelId="{7FFCE2E5-1C65-4F74-A91C-3BD27076F095}" type="sibTrans" cxnId="{DE20056C-B925-471B-B04E-47FE78BB9B3F}">
      <dgm:prSet/>
      <dgm:spPr/>
      <dgm:t>
        <a:bodyPr/>
        <a:lstStyle/>
        <a:p>
          <a:endParaRPr lang="tr-TR"/>
        </a:p>
      </dgm:t>
    </dgm:pt>
    <dgm:pt modelId="{CBD84E37-05D0-47BA-B75E-24C5F69F5981}">
      <dgm:prSet custT="1"/>
      <dgm:spPr/>
      <dgm:t>
        <a:bodyPr/>
        <a:lstStyle/>
        <a:p>
          <a:pPr rtl="0"/>
          <a:r>
            <a:rPr lang="tr-TR" sz="2000" dirty="0" smtClean="0"/>
            <a:t>Uygulamaların izlenmesi</a:t>
          </a:r>
          <a:endParaRPr lang="tr-TR" sz="2000" dirty="0"/>
        </a:p>
      </dgm:t>
    </dgm:pt>
    <dgm:pt modelId="{E95D98F1-F65D-481D-939A-17C8625113F8}" type="parTrans" cxnId="{AC4A1B06-E0FE-44AB-8D37-A860527F794C}">
      <dgm:prSet/>
      <dgm:spPr/>
      <dgm:t>
        <a:bodyPr/>
        <a:lstStyle/>
        <a:p>
          <a:endParaRPr lang="tr-TR"/>
        </a:p>
      </dgm:t>
    </dgm:pt>
    <dgm:pt modelId="{B983B228-E87D-47AB-A087-C5B1BD7F5CE8}" type="sibTrans" cxnId="{AC4A1B06-E0FE-44AB-8D37-A860527F794C}">
      <dgm:prSet/>
      <dgm:spPr/>
      <dgm:t>
        <a:bodyPr/>
        <a:lstStyle/>
        <a:p>
          <a:endParaRPr lang="tr-TR"/>
        </a:p>
      </dgm:t>
    </dgm:pt>
    <dgm:pt modelId="{6B475242-DE47-4085-BD53-6142EC1728A5}" type="pres">
      <dgm:prSet presAssocID="{CE29E7EC-FDC9-4E95-985B-33D760646A18}" presName="Name0" presStyleCnt="0">
        <dgm:presLayoutVars>
          <dgm:dir/>
          <dgm:animLvl val="lvl"/>
          <dgm:resizeHandles val="exact"/>
        </dgm:presLayoutVars>
      </dgm:prSet>
      <dgm:spPr/>
      <dgm:t>
        <a:bodyPr/>
        <a:lstStyle/>
        <a:p>
          <a:endParaRPr lang="tr-TR"/>
        </a:p>
      </dgm:t>
    </dgm:pt>
    <dgm:pt modelId="{97E3F8CB-2AE8-4155-BBAE-27FF494D1DDA}" type="pres">
      <dgm:prSet presAssocID="{529ED45C-DA2C-405C-A48D-AB2ADFF5F755}" presName="linNode" presStyleCnt="0"/>
      <dgm:spPr/>
    </dgm:pt>
    <dgm:pt modelId="{623CBF44-4B25-4B97-9B3B-9D590D42CA85}" type="pres">
      <dgm:prSet presAssocID="{529ED45C-DA2C-405C-A48D-AB2ADFF5F755}" presName="parentText" presStyleLbl="node1" presStyleIdx="0" presStyleCnt="4" custScaleX="63972">
        <dgm:presLayoutVars>
          <dgm:chMax val="1"/>
          <dgm:bulletEnabled val="1"/>
        </dgm:presLayoutVars>
      </dgm:prSet>
      <dgm:spPr/>
      <dgm:t>
        <a:bodyPr/>
        <a:lstStyle/>
        <a:p>
          <a:endParaRPr lang="tr-TR"/>
        </a:p>
      </dgm:t>
    </dgm:pt>
    <dgm:pt modelId="{3FF5AEBC-FFA3-43C6-94CE-E53A7D1CD776}" type="pres">
      <dgm:prSet presAssocID="{529ED45C-DA2C-405C-A48D-AB2ADFF5F755}" presName="descendantText" presStyleLbl="alignAccFollowNode1" presStyleIdx="0" presStyleCnt="4" custScaleX="117725">
        <dgm:presLayoutVars>
          <dgm:bulletEnabled val="1"/>
        </dgm:presLayoutVars>
      </dgm:prSet>
      <dgm:spPr/>
      <dgm:t>
        <a:bodyPr/>
        <a:lstStyle/>
        <a:p>
          <a:endParaRPr lang="tr-TR"/>
        </a:p>
      </dgm:t>
    </dgm:pt>
    <dgm:pt modelId="{F3E7A46C-F60B-43F6-9412-EA6D70291618}" type="pres">
      <dgm:prSet presAssocID="{C82D0CE8-C90C-47F2-8B84-319D51E93715}" presName="sp" presStyleCnt="0"/>
      <dgm:spPr/>
    </dgm:pt>
    <dgm:pt modelId="{59900D63-70D8-4029-9F03-A1D263382843}" type="pres">
      <dgm:prSet presAssocID="{E4ABE31D-8C33-491F-9435-0D65735DBE4D}" presName="linNode" presStyleCnt="0"/>
      <dgm:spPr/>
    </dgm:pt>
    <dgm:pt modelId="{4962F284-F2AE-4A0E-A890-3E10D5F1DD8D}" type="pres">
      <dgm:prSet presAssocID="{E4ABE31D-8C33-491F-9435-0D65735DBE4D}" presName="parentText" presStyleLbl="node1" presStyleIdx="1" presStyleCnt="4" custScaleX="63972">
        <dgm:presLayoutVars>
          <dgm:chMax val="1"/>
          <dgm:bulletEnabled val="1"/>
        </dgm:presLayoutVars>
      </dgm:prSet>
      <dgm:spPr/>
      <dgm:t>
        <a:bodyPr/>
        <a:lstStyle/>
        <a:p>
          <a:endParaRPr lang="tr-TR"/>
        </a:p>
      </dgm:t>
    </dgm:pt>
    <dgm:pt modelId="{ED2D4F2A-DE61-40B0-B5A6-2B1720CC0FE4}" type="pres">
      <dgm:prSet presAssocID="{E4ABE31D-8C33-491F-9435-0D65735DBE4D}" presName="descendantText" presStyleLbl="alignAccFollowNode1" presStyleIdx="1" presStyleCnt="4" custScaleX="117725">
        <dgm:presLayoutVars>
          <dgm:bulletEnabled val="1"/>
        </dgm:presLayoutVars>
      </dgm:prSet>
      <dgm:spPr/>
      <dgm:t>
        <a:bodyPr/>
        <a:lstStyle/>
        <a:p>
          <a:endParaRPr lang="tr-TR"/>
        </a:p>
      </dgm:t>
    </dgm:pt>
    <dgm:pt modelId="{A473784C-3CE9-4644-84DD-709A24706D3D}" type="pres">
      <dgm:prSet presAssocID="{4240E734-B296-4E3C-829C-8AAD26F2721A}" presName="sp" presStyleCnt="0"/>
      <dgm:spPr/>
    </dgm:pt>
    <dgm:pt modelId="{CFE91D9B-338B-4C7D-A2BE-72E373B8485A}" type="pres">
      <dgm:prSet presAssocID="{99844BE9-461B-415F-80BB-205C1F950866}" presName="linNode" presStyleCnt="0"/>
      <dgm:spPr/>
    </dgm:pt>
    <dgm:pt modelId="{3A97CD60-5E57-40DD-9EED-C5F37B614AD8}" type="pres">
      <dgm:prSet presAssocID="{99844BE9-461B-415F-80BB-205C1F950866}" presName="parentText" presStyleLbl="node1" presStyleIdx="2" presStyleCnt="4" custScaleX="63972">
        <dgm:presLayoutVars>
          <dgm:chMax val="1"/>
          <dgm:bulletEnabled val="1"/>
        </dgm:presLayoutVars>
      </dgm:prSet>
      <dgm:spPr/>
      <dgm:t>
        <a:bodyPr/>
        <a:lstStyle/>
        <a:p>
          <a:endParaRPr lang="tr-TR"/>
        </a:p>
      </dgm:t>
    </dgm:pt>
    <dgm:pt modelId="{5BA7A629-4B2F-4E94-986F-5C03AD1DC75A}" type="pres">
      <dgm:prSet presAssocID="{99844BE9-461B-415F-80BB-205C1F950866}" presName="descendantText" presStyleLbl="alignAccFollowNode1" presStyleIdx="2" presStyleCnt="4" custScaleX="117725">
        <dgm:presLayoutVars>
          <dgm:bulletEnabled val="1"/>
        </dgm:presLayoutVars>
      </dgm:prSet>
      <dgm:spPr/>
      <dgm:t>
        <a:bodyPr/>
        <a:lstStyle/>
        <a:p>
          <a:endParaRPr lang="tr-TR"/>
        </a:p>
      </dgm:t>
    </dgm:pt>
    <dgm:pt modelId="{0DEA4726-98C8-40B6-8F4E-E56128934062}" type="pres">
      <dgm:prSet presAssocID="{71BB55FE-AA79-4777-9E85-AB59203DAEB1}" presName="sp" presStyleCnt="0"/>
      <dgm:spPr/>
    </dgm:pt>
    <dgm:pt modelId="{C85B4E55-CFE4-44BE-B157-1E250FFF41FC}" type="pres">
      <dgm:prSet presAssocID="{4A51AAD1-FB9D-48BF-82D4-2F2832D9EA5F}" presName="linNode" presStyleCnt="0"/>
      <dgm:spPr/>
    </dgm:pt>
    <dgm:pt modelId="{E34322B0-F42D-464E-9709-8B3A7317AF9A}" type="pres">
      <dgm:prSet presAssocID="{4A51AAD1-FB9D-48BF-82D4-2F2832D9EA5F}" presName="parentText" presStyleLbl="node1" presStyleIdx="3" presStyleCnt="4" custScaleX="63972">
        <dgm:presLayoutVars>
          <dgm:chMax val="1"/>
          <dgm:bulletEnabled val="1"/>
        </dgm:presLayoutVars>
      </dgm:prSet>
      <dgm:spPr/>
      <dgm:t>
        <a:bodyPr/>
        <a:lstStyle/>
        <a:p>
          <a:endParaRPr lang="tr-TR"/>
        </a:p>
      </dgm:t>
    </dgm:pt>
    <dgm:pt modelId="{6AD93ADE-D546-4786-94A3-724C57FA37A0}" type="pres">
      <dgm:prSet presAssocID="{4A51AAD1-FB9D-48BF-82D4-2F2832D9EA5F}" presName="descendantText" presStyleLbl="alignAccFollowNode1" presStyleIdx="3" presStyleCnt="4" custScaleX="117725">
        <dgm:presLayoutVars>
          <dgm:bulletEnabled val="1"/>
        </dgm:presLayoutVars>
      </dgm:prSet>
      <dgm:spPr/>
      <dgm:t>
        <a:bodyPr/>
        <a:lstStyle/>
        <a:p>
          <a:endParaRPr lang="tr-TR"/>
        </a:p>
      </dgm:t>
    </dgm:pt>
  </dgm:ptLst>
  <dgm:cxnLst>
    <dgm:cxn modelId="{056D024B-8219-416D-9E49-F08FAE87A200}" type="presOf" srcId="{CBD84E37-05D0-47BA-B75E-24C5F69F5981}" destId="{6AD93ADE-D546-4786-94A3-724C57FA37A0}" srcOrd="0" destOrd="0" presId="urn:microsoft.com/office/officeart/2005/8/layout/vList5"/>
    <dgm:cxn modelId="{4C0989D9-2144-4D1E-8C67-34C57D3CBCA3}" type="presOf" srcId="{99844BE9-461B-415F-80BB-205C1F950866}" destId="{3A97CD60-5E57-40DD-9EED-C5F37B614AD8}" srcOrd="0" destOrd="0" presId="urn:microsoft.com/office/officeart/2005/8/layout/vList5"/>
    <dgm:cxn modelId="{AC4A1B06-E0FE-44AB-8D37-A860527F794C}" srcId="{4A51AAD1-FB9D-48BF-82D4-2F2832D9EA5F}" destId="{CBD84E37-05D0-47BA-B75E-24C5F69F5981}" srcOrd="0" destOrd="0" parTransId="{E95D98F1-F65D-481D-939A-17C8625113F8}" sibTransId="{B983B228-E87D-47AB-A087-C5B1BD7F5CE8}"/>
    <dgm:cxn modelId="{1B839EC4-FF21-490A-9D7F-F0A1334B50E2}" type="presOf" srcId="{F66599A7-3E83-4B30-849B-1A679FE9FD12}" destId="{5BA7A629-4B2F-4E94-986F-5C03AD1DC75A}" srcOrd="0" destOrd="0" presId="urn:microsoft.com/office/officeart/2005/8/layout/vList5"/>
    <dgm:cxn modelId="{7A36B2BE-A39E-43A4-9362-09BF5C62094B}" srcId="{E4ABE31D-8C33-491F-9435-0D65735DBE4D}" destId="{7DC36CE0-0636-4DBD-8E18-2BA292875100}" srcOrd="0" destOrd="0" parTransId="{9669BC91-A8A8-4E5A-B4B4-BB9BDE0CE61C}" sibTransId="{657B276E-EDFE-4703-868F-90AA11C7266B}"/>
    <dgm:cxn modelId="{DE20056C-B925-471B-B04E-47FE78BB9B3F}" srcId="{99844BE9-461B-415F-80BB-205C1F950866}" destId="{F66599A7-3E83-4B30-849B-1A679FE9FD12}" srcOrd="0" destOrd="0" parTransId="{66165DE7-7B00-43BF-923D-764CE945CE94}" sibTransId="{7FFCE2E5-1C65-4F74-A91C-3BD27076F095}"/>
    <dgm:cxn modelId="{DB55B84F-4829-4CC5-B18D-06A6744D7B75}" type="presOf" srcId="{E4ABE31D-8C33-491F-9435-0D65735DBE4D}" destId="{4962F284-F2AE-4A0E-A890-3E10D5F1DD8D}" srcOrd="0" destOrd="0" presId="urn:microsoft.com/office/officeart/2005/8/layout/vList5"/>
    <dgm:cxn modelId="{1901FA8D-7A1D-4A04-8C2A-F0583AFB2EB3}" type="presOf" srcId="{CE29E7EC-FDC9-4E95-985B-33D760646A18}" destId="{6B475242-DE47-4085-BD53-6142EC1728A5}" srcOrd="0" destOrd="0" presId="urn:microsoft.com/office/officeart/2005/8/layout/vList5"/>
    <dgm:cxn modelId="{DDDB343F-169B-4255-8372-55E50BFB1F87}" srcId="{CE29E7EC-FDC9-4E95-985B-33D760646A18}" destId="{E4ABE31D-8C33-491F-9435-0D65735DBE4D}" srcOrd="1" destOrd="0" parTransId="{1317E855-68A2-4700-A7A7-D1D5604B0CC6}" sibTransId="{4240E734-B296-4E3C-829C-8AAD26F2721A}"/>
    <dgm:cxn modelId="{4850885D-0FB7-4B70-982E-B95B3C659173}" type="presOf" srcId="{D640FD92-BA2B-4AF5-855F-D9D5ECBFE7BF}" destId="{3FF5AEBC-FFA3-43C6-94CE-E53A7D1CD776}" srcOrd="0" destOrd="0" presId="urn:microsoft.com/office/officeart/2005/8/layout/vList5"/>
    <dgm:cxn modelId="{C3743309-77CC-4F34-8C82-D446CFCD19CC}" type="presOf" srcId="{529ED45C-DA2C-405C-A48D-AB2ADFF5F755}" destId="{623CBF44-4B25-4B97-9B3B-9D590D42CA85}" srcOrd="0" destOrd="0" presId="urn:microsoft.com/office/officeart/2005/8/layout/vList5"/>
    <dgm:cxn modelId="{C986031F-3FD3-4254-9D1A-8A076258FA3D}" srcId="{CE29E7EC-FDC9-4E95-985B-33D760646A18}" destId="{4A51AAD1-FB9D-48BF-82D4-2F2832D9EA5F}" srcOrd="3" destOrd="0" parTransId="{A6BBE735-A142-4BA8-8760-88CDCD96D1A8}" sibTransId="{BBD35BB9-C019-460B-A0C7-CAC9720DE664}"/>
    <dgm:cxn modelId="{04432548-612D-49AE-BBE7-46115A707DB5}" srcId="{529ED45C-DA2C-405C-A48D-AB2ADFF5F755}" destId="{D640FD92-BA2B-4AF5-855F-D9D5ECBFE7BF}" srcOrd="0" destOrd="0" parTransId="{53301777-847A-429E-9E9F-1D0A98382243}" sibTransId="{50148353-B3E6-4033-BEA4-B9A8849AB312}"/>
    <dgm:cxn modelId="{B5BD70A0-00CA-4BC2-A387-92440E0A4975}" type="presOf" srcId="{4A51AAD1-FB9D-48BF-82D4-2F2832D9EA5F}" destId="{E34322B0-F42D-464E-9709-8B3A7317AF9A}" srcOrd="0" destOrd="0" presId="urn:microsoft.com/office/officeart/2005/8/layout/vList5"/>
    <dgm:cxn modelId="{62E9E5E0-9123-4589-98D3-CDB96B2DD8AD}" type="presOf" srcId="{7DC36CE0-0636-4DBD-8E18-2BA292875100}" destId="{ED2D4F2A-DE61-40B0-B5A6-2B1720CC0FE4}" srcOrd="0" destOrd="0" presId="urn:microsoft.com/office/officeart/2005/8/layout/vList5"/>
    <dgm:cxn modelId="{2D48DE93-CD96-4777-99CF-E10963C41BE9}" srcId="{CE29E7EC-FDC9-4E95-985B-33D760646A18}" destId="{529ED45C-DA2C-405C-A48D-AB2ADFF5F755}" srcOrd="0" destOrd="0" parTransId="{CCD2EA37-EA74-402D-8255-1462FCC7A590}" sibTransId="{C82D0CE8-C90C-47F2-8B84-319D51E93715}"/>
    <dgm:cxn modelId="{E68FA88B-29DB-4C85-AA9B-23BF6CEBFC51}" srcId="{CE29E7EC-FDC9-4E95-985B-33D760646A18}" destId="{99844BE9-461B-415F-80BB-205C1F950866}" srcOrd="2" destOrd="0" parTransId="{76E93105-9C63-40A2-899B-900CB12383DC}" sibTransId="{71BB55FE-AA79-4777-9E85-AB59203DAEB1}"/>
    <dgm:cxn modelId="{00DAFB9F-9DC9-4570-9BC4-9E3BC4BF36F5}" type="presParOf" srcId="{6B475242-DE47-4085-BD53-6142EC1728A5}" destId="{97E3F8CB-2AE8-4155-BBAE-27FF494D1DDA}" srcOrd="0" destOrd="0" presId="urn:microsoft.com/office/officeart/2005/8/layout/vList5"/>
    <dgm:cxn modelId="{10168C4B-A23B-4FE9-B854-8B6D277588E9}" type="presParOf" srcId="{97E3F8CB-2AE8-4155-BBAE-27FF494D1DDA}" destId="{623CBF44-4B25-4B97-9B3B-9D590D42CA85}" srcOrd="0" destOrd="0" presId="urn:microsoft.com/office/officeart/2005/8/layout/vList5"/>
    <dgm:cxn modelId="{4AD6459C-DCA1-444A-88E2-13B807A70AD2}" type="presParOf" srcId="{97E3F8CB-2AE8-4155-BBAE-27FF494D1DDA}" destId="{3FF5AEBC-FFA3-43C6-94CE-E53A7D1CD776}" srcOrd="1" destOrd="0" presId="urn:microsoft.com/office/officeart/2005/8/layout/vList5"/>
    <dgm:cxn modelId="{525A85A6-C353-4069-9E65-B783641E9474}" type="presParOf" srcId="{6B475242-DE47-4085-BD53-6142EC1728A5}" destId="{F3E7A46C-F60B-43F6-9412-EA6D70291618}" srcOrd="1" destOrd="0" presId="urn:microsoft.com/office/officeart/2005/8/layout/vList5"/>
    <dgm:cxn modelId="{B241FA23-C3E2-407E-87BB-95B69372B1D5}" type="presParOf" srcId="{6B475242-DE47-4085-BD53-6142EC1728A5}" destId="{59900D63-70D8-4029-9F03-A1D263382843}" srcOrd="2" destOrd="0" presId="urn:microsoft.com/office/officeart/2005/8/layout/vList5"/>
    <dgm:cxn modelId="{7D11F843-BBFA-43EC-A5E0-014F16CAAC90}" type="presParOf" srcId="{59900D63-70D8-4029-9F03-A1D263382843}" destId="{4962F284-F2AE-4A0E-A890-3E10D5F1DD8D}" srcOrd="0" destOrd="0" presId="urn:microsoft.com/office/officeart/2005/8/layout/vList5"/>
    <dgm:cxn modelId="{7C244352-371E-4D5A-862F-9E16F0483FE7}" type="presParOf" srcId="{59900D63-70D8-4029-9F03-A1D263382843}" destId="{ED2D4F2A-DE61-40B0-B5A6-2B1720CC0FE4}" srcOrd="1" destOrd="0" presId="urn:microsoft.com/office/officeart/2005/8/layout/vList5"/>
    <dgm:cxn modelId="{41201855-595B-4AC1-9834-72E169E89D71}" type="presParOf" srcId="{6B475242-DE47-4085-BD53-6142EC1728A5}" destId="{A473784C-3CE9-4644-84DD-709A24706D3D}" srcOrd="3" destOrd="0" presId="urn:microsoft.com/office/officeart/2005/8/layout/vList5"/>
    <dgm:cxn modelId="{F61DEE87-4DE6-441A-97F2-132EFB4C8D83}" type="presParOf" srcId="{6B475242-DE47-4085-BD53-6142EC1728A5}" destId="{CFE91D9B-338B-4C7D-A2BE-72E373B8485A}" srcOrd="4" destOrd="0" presId="urn:microsoft.com/office/officeart/2005/8/layout/vList5"/>
    <dgm:cxn modelId="{9FA3D321-D538-48AB-B504-5D86CBB3D10B}" type="presParOf" srcId="{CFE91D9B-338B-4C7D-A2BE-72E373B8485A}" destId="{3A97CD60-5E57-40DD-9EED-C5F37B614AD8}" srcOrd="0" destOrd="0" presId="urn:microsoft.com/office/officeart/2005/8/layout/vList5"/>
    <dgm:cxn modelId="{3F56572F-D7DB-43ED-BD5D-5C3A28F8F74A}" type="presParOf" srcId="{CFE91D9B-338B-4C7D-A2BE-72E373B8485A}" destId="{5BA7A629-4B2F-4E94-986F-5C03AD1DC75A}" srcOrd="1" destOrd="0" presId="urn:microsoft.com/office/officeart/2005/8/layout/vList5"/>
    <dgm:cxn modelId="{A109AC69-3287-4E7F-B21A-9CE8D0A9BF8A}" type="presParOf" srcId="{6B475242-DE47-4085-BD53-6142EC1728A5}" destId="{0DEA4726-98C8-40B6-8F4E-E56128934062}" srcOrd="5" destOrd="0" presId="urn:microsoft.com/office/officeart/2005/8/layout/vList5"/>
    <dgm:cxn modelId="{F605BA98-9407-4766-9EC1-3785F699CAAA}" type="presParOf" srcId="{6B475242-DE47-4085-BD53-6142EC1728A5}" destId="{C85B4E55-CFE4-44BE-B157-1E250FFF41FC}" srcOrd="6" destOrd="0" presId="urn:microsoft.com/office/officeart/2005/8/layout/vList5"/>
    <dgm:cxn modelId="{62F1831C-09C4-425E-B50B-8B26463620A3}" type="presParOf" srcId="{C85B4E55-CFE4-44BE-B157-1E250FFF41FC}" destId="{E34322B0-F42D-464E-9709-8B3A7317AF9A}" srcOrd="0" destOrd="0" presId="urn:microsoft.com/office/officeart/2005/8/layout/vList5"/>
    <dgm:cxn modelId="{685E213B-443B-448F-8AE0-5BE7787A076B}" type="presParOf" srcId="{C85B4E55-CFE4-44BE-B157-1E250FFF41FC}" destId="{6AD93ADE-D546-4786-94A3-724C57FA37A0}"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7710F-5DC1-49E3-A41E-1029DD3909F1}" type="doc">
      <dgm:prSet loTypeId="urn:microsoft.com/office/officeart/2005/8/layout/cycle2" loCatId="cycle" qsTypeId="urn:microsoft.com/office/officeart/2005/8/quickstyle/simple1" qsCatId="simple" csTypeId="urn:microsoft.com/office/officeart/2005/8/colors/colorful1#17" csCatId="colorful" phldr="1"/>
      <dgm:spPr/>
      <dgm:t>
        <a:bodyPr/>
        <a:lstStyle/>
        <a:p>
          <a:endParaRPr lang="tr-TR"/>
        </a:p>
      </dgm:t>
    </dgm:pt>
    <dgm:pt modelId="{1D40A9D6-1707-480D-A206-8F9372D5AC12}">
      <dgm:prSet custT="1"/>
      <dgm:spPr/>
      <dgm:t>
        <a:bodyPr/>
        <a:lstStyle/>
        <a:p>
          <a:pPr rtl="0"/>
          <a:r>
            <a:rPr lang="tr-TR" sz="2400" dirty="0" smtClean="0"/>
            <a:t>İşveren veya İşveren Vekili.</a:t>
          </a:r>
          <a:endParaRPr lang="tr-TR" sz="2400" dirty="0"/>
        </a:p>
      </dgm:t>
    </dgm:pt>
    <dgm:pt modelId="{51C61DD2-55FD-421A-B910-C7C6640BCE91}" type="parTrans" cxnId="{DBE11C4E-3B82-44FF-AF4A-30C42498B0BA}">
      <dgm:prSet/>
      <dgm:spPr/>
      <dgm:t>
        <a:bodyPr/>
        <a:lstStyle/>
        <a:p>
          <a:endParaRPr lang="tr-TR"/>
        </a:p>
      </dgm:t>
    </dgm:pt>
    <dgm:pt modelId="{781BDB60-8F37-4E32-9D6B-9C72E119A4C0}" type="sibTrans" cxnId="{DBE11C4E-3B82-44FF-AF4A-30C42498B0BA}">
      <dgm:prSet/>
      <dgm:spPr/>
      <dgm:t>
        <a:bodyPr/>
        <a:lstStyle/>
        <a:p>
          <a:endParaRPr lang="tr-TR"/>
        </a:p>
      </dgm:t>
    </dgm:pt>
    <dgm:pt modelId="{526C1E27-7E67-4654-9282-E18EBCBFD503}">
      <dgm:prSet custT="1"/>
      <dgm:spPr/>
      <dgm:t>
        <a:bodyPr/>
        <a:lstStyle/>
        <a:p>
          <a:pPr rtl="0"/>
          <a:r>
            <a:rPr lang="tr-TR" sz="2400" dirty="0" smtClean="0"/>
            <a:t>İşyeri Hekimi</a:t>
          </a:r>
          <a:endParaRPr lang="tr-TR" sz="2400" dirty="0"/>
        </a:p>
      </dgm:t>
    </dgm:pt>
    <dgm:pt modelId="{49B3C645-F697-4E88-B505-5F097EBF2482}" type="parTrans" cxnId="{D669C992-1E5A-4CEB-8186-D6472CA037E7}">
      <dgm:prSet/>
      <dgm:spPr/>
      <dgm:t>
        <a:bodyPr/>
        <a:lstStyle/>
        <a:p>
          <a:endParaRPr lang="tr-TR"/>
        </a:p>
      </dgm:t>
    </dgm:pt>
    <dgm:pt modelId="{D5562D37-E0AA-4684-A140-56D8D3AEF01C}" type="sibTrans" cxnId="{D669C992-1E5A-4CEB-8186-D6472CA037E7}">
      <dgm:prSet/>
      <dgm:spPr/>
      <dgm:t>
        <a:bodyPr/>
        <a:lstStyle/>
        <a:p>
          <a:endParaRPr lang="tr-TR"/>
        </a:p>
      </dgm:t>
    </dgm:pt>
    <dgm:pt modelId="{43106D69-5581-4A22-8FEF-FE15E94D8C51}">
      <dgm:prSet custT="1"/>
      <dgm:spPr/>
      <dgm:t>
        <a:bodyPr/>
        <a:lstStyle/>
        <a:p>
          <a:pPr rtl="0"/>
          <a:r>
            <a:rPr lang="tr-TR" sz="2000" dirty="0" smtClean="0"/>
            <a:t>İşyerindeki Çalışan Temsilcileri.</a:t>
          </a:r>
          <a:endParaRPr lang="tr-TR" sz="2000" dirty="0"/>
        </a:p>
      </dgm:t>
    </dgm:pt>
    <dgm:pt modelId="{2A96180F-3132-4063-A3BF-6AF829594A94}" type="parTrans" cxnId="{7A367457-349B-41DA-9F2E-B411696902BE}">
      <dgm:prSet/>
      <dgm:spPr/>
      <dgm:t>
        <a:bodyPr/>
        <a:lstStyle/>
        <a:p>
          <a:endParaRPr lang="tr-TR"/>
        </a:p>
      </dgm:t>
    </dgm:pt>
    <dgm:pt modelId="{63EE40FB-B3C4-46CE-B057-B5C8603DD5DB}" type="sibTrans" cxnId="{7A367457-349B-41DA-9F2E-B411696902BE}">
      <dgm:prSet/>
      <dgm:spPr/>
      <dgm:t>
        <a:bodyPr/>
        <a:lstStyle/>
        <a:p>
          <a:endParaRPr lang="tr-TR"/>
        </a:p>
      </dgm:t>
    </dgm:pt>
    <dgm:pt modelId="{A901A0D4-6676-4417-BB05-FAE317DBC3ED}">
      <dgm:prSet custT="1"/>
      <dgm:spPr/>
      <dgm:t>
        <a:bodyPr/>
        <a:lstStyle/>
        <a:p>
          <a:pPr rtl="0"/>
          <a:r>
            <a:rPr lang="tr-TR" sz="2200" dirty="0" smtClean="0"/>
            <a:t>İşyerindeki Destek Elemanları.</a:t>
          </a:r>
          <a:endParaRPr lang="tr-TR" sz="2200" dirty="0"/>
        </a:p>
      </dgm:t>
    </dgm:pt>
    <dgm:pt modelId="{80D105C7-824C-4F98-AEF0-829726BA6FBF}" type="parTrans" cxnId="{EBBF7593-9369-442C-95CA-3FC1D48EEB84}">
      <dgm:prSet/>
      <dgm:spPr/>
      <dgm:t>
        <a:bodyPr/>
        <a:lstStyle/>
        <a:p>
          <a:endParaRPr lang="tr-TR"/>
        </a:p>
      </dgm:t>
    </dgm:pt>
    <dgm:pt modelId="{363E0A94-B9B7-4EEF-8415-C6E2E544348D}" type="sibTrans" cxnId="{EBBF7593-9369-442C-95CA-3FC1D48EEB84}">
      <dgm:prSet/>
      <dgm:spPr/>
      <dgm:t>
        <a:bodyPr/>
        <a:lstStyle/>
        <a:p>
          <a:endParaRPr lang="tr-TR"/>
        </a:p>
      </dgm:t>
    </dgm:pt>
    <dgm:pt modelId="{AC9F6D32-26C0-42EF-8F6B-83B54DDAF0D9}">
      <dgm:prSet custT="1"/>
      <dgm:spPr/>
      <dgm:t>
        <a:bodyPr/>
        <a:lstStyle/>
        <a:p>
          <a:pPr rtl="0"/>
          <a:r>
            <a:rPr lang="tr-TR" sz="2200" dirty="0" smtClean="0"/>
            <a:t>Konusunda Bilgi Sahibi Çalışanlar.</a:t>
          </a:r>
          <a:endParaRPr lang="tr-TR" sz="2200" dirty="0"/>
        </a:p>
      </dgm:t>
    </dgm:pt>
    <dgm:pt modelId="{BB225357-D31D-4A8E-8E3D-093A09611EFE}" type="parTrans" cxnId="{60734F9B-B398-4072-89A9-E4CEB6AAE74E}">
      <dgm:prSet/>
      <dgm:spPr/>
      <dgm:t>
        <a:bodyPr/>
        <a:lstStyle/>
        <a:p>
          <a:endParaRPr lang="tr-TR"/>
        </a:p>
      </dgm:t>
    </dgm:pt>
    <dgm:pt modelId="{B4FA2B42-B4E4-411F-86B2-60727BF54D99}" type="sibTrans" cxnId="{60734F9B-B398-4072-89A9-E4CEB6AAE74E}">
      <dgm:prSet/>
      <dgm:spPr/>
      <dgm:t>
        <a:bodyPr/>
        <a:lstStyle/>
        <a:p>
          <a:endParaRPr lang="tr-TR"/>
        </a:p>
      </dgm:t>
    </dgm:pt>
    <dgm:pt modelId="{BD68158C-FAEE-4F97-BB8A-734AC2175514}" type="pres">
      <dgm:prSet presAssocID="{C037710F-5DC1-49E3-A41E-1029DD3909F1}" presName="cycle" presStyleCnt="0">
        <dgm:presLayoutVars>
          <dgm:dir/>
          <dgm:resizeHandles val="exact"/>
        </dgm:presLayoutVars>
      </dgm:prSet>
      <dgm:spPr/>
      <dgm:t>
        <a:bodyPr/>
        <a:lstStyle/>
        <a:p>
          <a:endParaRPr lang="tr-TR"/>
        </a:p>
      </dgm:t>
    </dgm:pt>
    <dgm:pt modelId="{0E7D9633-9DEC-4387-848E-900E9321B146}" type="pres">
      <dgm:prSet presAssocID="{1D40A9D6-1707-480D-A206-8F9372D5AC12}" presName="node" presStyleLbl="node1" presStyleIdx="0" presStyleCnt="5" custScaleX="130152" custScaleY="130152">
        <dgm:presLayoutVars>
          <dgm:bulletEnabled val="1"/>
        </dgm:presLayoutVars>
      </dgm:prSet>
      <dgm:spPr/>
      <dgm:t>
        <a:bodyPr/>
        <a:lstStyle/>
        <a:p>
          <a:endParaRPr lang="tr-TR"/>
        </a:p>
      </dgm:t>
    </dgm:pt>
    <dgm:pt modelId="{7F7CE872-8F19-4E91-A322-FE4AA0B008A7}" type="pres">
      <dgm:prSet presAssocID="{781BDB60-8F37-4E32-9D6B-9C72E119A4C0}" presName="sibTrans" presStyleLbl="sibTrans2D1" presStyleIdx="0" presStyleCnt="5"/>
      <dgm:spPr/>
      <dgm:t>
        <a:bodyPr/>
        <a:lstStyle/>
        <a:p>
          <a:endParaRPr lang="tr-TR"/>
        </a:p>
      </dgm:t>
    </dgm:pt>
    <dgm:pt modelId="{5F202BC4-2A78-4253-AF00-6C7C08EA80C8}" type="pres">
      <dgm:prSet presAssocID="{781BDB60-8F37-4E32-9D6B-9C72E119A4C0}" presName="connectorText" presStyleLbl="sibTrans2D1" presStyleIdx="0" presStyleCnt="5"/>
      <dgm:spPr/>
      <dgm:t>
        <a:bodyPr/>
        <a:lstStyle/>
        <a:p>
          <a:endParaRPr lang="tr-TR"/>
        </a:p>
      </dgm:t>
    </dgm:pt>
    <dgm:pt modelId="{DD72F9D8-FEDB-4AEF-9BFB-4F7E7508DBDB}" type="pres">
      <dgm:prSet presAssocID="{526C1E27-7E67-4654-9282-E18EBCBFD503}" presName="node" presStyleLbl="node1" presStyleIdx="1" presStyleCnt="5" custScaleX="130152" custScaleY="130152" custRadScaleRad="139343" custRadScaleInc="4426">
        <dgm:presLayoutVars>
          <dgm:bulletEnabled val="1"/>
        </dgm:presLayoutVars>
      </dgm:prSet>
      <dgm:spPr/>
      <dgm:t>
        <a:bodyPr/>
        <a:lstStyle/>
        <a:p>
          <a:endParaRPr lang="tr-TR"/>
        </a:p>
      </dgm:t>
    </dgm:pt>
    <dgm:pt modelId="{F5EEEE82-9FB7-441D-8347-0E5AA010E0E3}" type="pres">
      <dgm:prSet presAssocID="{D5562D37-E0AA-4684-A140-56D8D3AEF01C}" presName="sibTrans" presStyleLbl="sibTrans2D1" presStyleIdx="1" presStyleCnt="5"/>
      <dgm:spPr/>
      <dgm:t>
        <a:bodyPr/>
        <a:lstStyle/>
        <a:p>
          <a:endParaRPr lang="tr-TR"/>
        </a:p>
      </dgm:t>
    </dgm:pt>
    <dgm:pt modelId="{E2BA7264-14A9-4FE5-9FED-C7C99FA7D63E}" type="pres">
      <dgm:prSet presAssocID="{D5562D37-E0AA-4684-A140-56D8D3AEF01C}" presName="connectorText" presStyleLbl="sibTrans2D1" presStyleIdx="1" presStyleCnt="5"/>
      <dgm:spPr/>
      <dgm:t>
        <a:bodyPr/>
        <a:lstStyle/>
        <a:p>
          <a:endParaRPr lang="tr-TR"/>
        </a:p>
      </dgm:t>
    </dgm:pt>
    <dgm:pt modelId="{4536D50E-BBEA-46EE-B752-8ED862840CAC}" type="pres">
      <dgm:prSet presAssocID="{43106D69-5581-4A22-8FEF-FE15E94D8C51}" presName="node" presStyleLbl="node1" presStyleIdx="2" presStyleCnt="5" custScaleX="130152" custScaleY="130152" custRadScaleRad="104026" custRadScaleInc="-9434">
        <dgm:presLayoutVars>
          <dgm:bulletEnabled val="1"/>
        </dgm:presLayoutVars>
      </dgm:prSet>
      <dgm:spPr/>
      <dgm:t>
        <a:bodyPr/>
        <a:lstStyle/>
        <a:p>
          <a:endParaRPr lang="tr-TR"/>
        </a:p>
      </dgm:t>
    </dgm:pt>
    <dgm:pt modelId="{629EC688-78C7-4944-9045-6FF6769B81B4}" type="pres">
      <dgm:prSet presAssocID="{63EE40FB-B3C4-46CE-B057-B5C8603DD5DB}" presName="sibTrans" presStyleLbl="sibTrans2D1" presStyleIdx="2" presStyleCnt="5" custScaleX="152886"/>
      <dgm:spPr/>
      <dgm:t>
        <a:bodyPr/>
        <a:lstStyle/>
        <a:p>
          <a:endParaRPr lang="tr-TR"/>
        </a:p>
      </dgm:t>
    </dgm:pt>
    <dgm:pt modelId="{E819A176-73D7-49D4-8BBA-644EA2D7D6AB}" type="pres">
      <dgm:prSet presAssocID="{63EE40FB-B3C4-46CE-B057-B5C8603DD5DB}" presName="connectorText" presStyleLbl="sibTrans2D1" presStyleIdx="2" presStyleCnt="5"/>
      <dgm:spPr/>
      <dgm:t>
        <a:bodyPr/>
        <a:lstStyle/>
        <a:p>
          <a:endParaRPr lang="tr-TR"/>
        </a:p>
      </dgm:t>
    </dgm:pt>
    <dgm:pt modelId="{FEAA357D-92B1-49F4-B475-DAC4FCA573D0}" type="pres">
      <dgm:prSet presAssocID="{A901A0D4-6676-4417-BB05-FAE317DBC3ED}" presName="node" presStyleLbl="node1" presStyleIdx="3" presStyleCnt="5" custScaleX="130152" custScaleY="130152" custRadScaleRad="103702" custRadScaleInc="8827">
        <dgm:presLayoutVars>
          <dgm:bulletEnabled val="1"/>
        </dgm:presLayoutVars>
      </dgm:prSet>
      <dgm:spPr/>
      <dgm:t>
        <a:bodyPr/>
        <a:lstStyle/>
        <a:p>
          <a:endParaRPr lang="tr-TR"/>
        </a:p>
      </dgm:t>
    </dgm:pt>
    <dgm:pt modelId="{7A126A45-BB89-4DC4-8F4F-F23640D431AD}" type="pres">
      <dgm:prSet presAssocID="{363E0A94-B9B7-4EEF-8415-C6E2E544348D}" presName="sibTrans" presStyleLbl="sibTrans2D1" presStyleIdx="3" presStyleCnt="5"/>
      <dgm:spPr/>
      <dgm:t>
        <a:bodyPr/>
        <a:lstStyle/>
        <a:p>
          <a:endParaRPr lang="tr-TR"/>
        </a:p>
      </dgm:t>
    </dgm:pt>
    <dgm:pt modelId="{D607A86C-DCAC-49B6-92E3-6A00C40A0C73}" type="pres">
      <dgm:prSet presAssocID="{363E0A94-B9B7-4EEF-8415-C6E2E544348D}" presName="connectorText" presStyleLbl="sibTrans2D1" presStyleIdx="3" presStyleCnt="5"/>
      <dgm:spPr/>
      <dgm:t>
        <a:bodyPr/>
        <a:lstStyle/>
        <a:p>
          <a:endParaRPr lang="tr-TR"/>
        </a:p>
      </dgm:t>
    </dgm:pt>
    <dgm:pt modelId="{8CBAD18C-FA61-43CA-BEAC-9DD6F6AAC8E8}" type="pres">
      <dgm:prSet presAssocID="{AC9F6D32-26C0-42EF-8F6B-83B54DDAF0D9}" presName="node" presStyleLbl="node1" presStyleIdx="4" presStyleCnt="5" custScaleX="130152" custScaleY="130152" custRadScaleRad="135253" custRadScaleInc="-3006">
        <dgm:presLayoutVars>
          <dgm:bulletEnabled val="1"/>
        </dgm:presLayoutVars>
      </dgm:prSet>
      <dgm:spPr/>
      <dgm:t>
        <a:bodyPr/>
        <a:lstStyle/>
        <a:p>
          <a:endParaRPr lang="tr-TR"/>
        </a:p>
      </dgm:t>
    </dgm:pt>
    <dgm:pt modelId="{5268C6CF-BB11-4B75-B9E6-1814B0588B6F}" type="pres">
      <dgm:prSet presAssocID="{B4FA2B42-B4E4-411F-86B2-60727BF54D99}" presName="sibTrans" presStyleLbl="sibTrans2D1" presStyleIdx="4" presStyleCnt="5"/>
      <dgm:spPr/>
      <dgm:t>
        <a:bodyPr/>
        <a:lstStyle/>
        <a:p>
          <a:endParaRPr lang="tr-TR"/>
        </a:p>
      </dgm:t>
    </dgm:pt>
    <dgm:pt modelId="{AC9CE77E-1D41-44B1-925C-B65CE770FCB1}" type="pres">
      <dgm:prSet presAssocID="{B4FA2B42-B4E4-411F-86B2-60727BF54D99}" presName="connectorText" presStyleLbl="sibTrans2D1" presStyleIdx="4" presStyleCnt="5"/>
      <dgm:spPr/>
      <dgm:t>
        <a:bodyPr/>
        <a:lstStyle/>
        <a:p>
          <a:endParaRPr lang="tr-TR"/>
        </a:p>
      </dgm:t>
    </dgm:pt>
  </dgm:ptLst>
  <dgm:cxnLst>
    <dgm:cxn modelId="{60734F9B-B398-4072-89A9-E4CEB6AAE74E}" srcId="{C037710F-5DC1-49E3-A41E-1029DD3909F1}" destId="{AC9F6D32-26C0-42EF-8F6B-83B54DDAF0D9}" srcOrd="4" destOrd="0" parTransId="{BB225357-D31D-4A8E-8E3D-093A09611EFE}" sibTransId="{B4FA2B42-B4E4-411F-86B2-60727BF54D99}"/>
    <dgm:cxn modelId="{F14C4E93-B53A-4A7E-90DA-52F821B467C5}" type="presOf" srcId="{A901A0D4-6676-4417-BB05-FAE317DBC3ED}" destId="{FEAA357D-92B1-49F4-B475-DAC4FCA573D0}" srcOrd="0" destOrd="0" presId="urn:microsoft.com/office/officeart/2005/8/layout/cycle2"/>
    <dgm:cxn modelId="{6ADF8D63-F8CA-4F1B-97C5-2BBD9AAF488D}" type="presOf" srcId="{363E0A94-B9B7-4EEF-8415-C6E2E544348D}" destId="{7A126A45-BB89-4DC4-8F4F-F23640D431AD}" srcOrd="0" destOrd="0" presId="urn:microsoft.com/office/officeart/2005/8/layout/cycle2"/>
    <dgm:cxn modelId="{C97C41B2-8853-45AB-9902-A3439877B2FC}" type="presOf" srcId="{781BDB60-8F37-4E32-9D6B-9C72E119A4C0}" destId="{5F202BC4-2A78-4253-AF00-6C7C08EA80C8}" srcOrd="1" destOrd="0" presId="urn:microsoft.com/office/officeart/2005/8/layout/cycle2"/>
    <dgm:cxn modelId="{F32926F9-1BD6-434F-9F77-C0FE8726CCFF}" type="presOf" srcId="{B4FA2B42-B4E4-411F-86B2-60727BF54D99}" destId="{AC9CE77E-1D41-44B1-925C-B65CE770FCB1}" srcOrd="1" destOrd="0" presId="urn:microsoft.com/office/officeart/2005/8/layout/cycle2"/>
    <dgm:cxn modelId="{1CBC13FA-F4A4-40A0-B34B-F7D508D5E0CC}" type="presOf" srcId="{781BDB60-8F37-4E32-9D6B-9C72E119A4C0}" destId="{7F7CE872-8F19-4E91-A322-FE4AA0B008A7}" srcOrd="0" destOrd="0" presId="urn:microsoft.com/office/officeart/2005/8/layout/cycle2"/>
    <dgm:cxn modelId="{D669C992-1E5A-4CEB-8186-D6472CA037E7}" srcId="{C037710F-5DC1-49E3-A41E-1029DD3909F1}" destId="{526C1E27-7E67-4654-9282-E18EBCBFD503}" srcOrd="1" destOrd="0" parTransId="{49B3C645-F697-4E88-B505-5F097EBF2482}" sibTransId="{D5562D37-E0AA-4684-A140-56D8D3AEF01C}"/>
    <dgm:cxn modelId="{165188A1-5A95-460E-809B-9B03AA64256F}" type="presOf" srcId="{D5562D37-E0AA-4684-A140-56D8D3AEF01C}" destId="{E2BA7264-14A9-4FE5-9FED-C7C99FA7D63E}" srcOrd="1" destOrd="0" presId="urn:microsoft.com/office/officeart/2005/8/layout/cycle2"/>
    <dgm:cxn modelId="{D2C25230-ACD0-44C9-935E-DCEC98AC9FD1}" type="presOf" srcId="{1D40A9D6-1707-480D-A206-8F9372D5AC12}" destId="{0E7D9633-9DEC-4387-848E-900E9321B146}" srcOrd="0" destOrd="0" presId="urn:microsoft.com/office/officeart/2005/8/layout/cycle2"/>
    <dgm:cxn modelId="{33A795F1-9327-42F4-8F19-E593CF81CC35}" type="presOf" srcId="{C037710F-5DC1-49E3-A41E-1029DD3909F1}" destId="{BD68158C-FAEE-4F97-BB8A-734AC2175514}" srcOrd="0" destOrd="0" presId="urn:microsoft.com/office/officeart/2005/8/layout/cycle2"/>
    <dgm:cxn modelId="{D081E42E-6100-4685-B679-730634E95379}" type="presOf" srcId="{AC9F6D32-26C0-42EF-8F6B-83B54DDAF0D9}" destId="{8CBAD18C-FA61-43CA-BEAC-9DD6F6AAC8E8}" srcOrd="0" destOrd="0" presId="urn:microsoft.com/office/officeart/2005/8/layout/cycle2"/>
    <dgm:cxn modelId="{49832E62-32D7-48EA-80F9-F4A7349CA130}" type="presOf" srcId="{43106D69-5581-4A22-8FEF-FE15E94D8C51}" destId="{4536D50E-BBEA-46EE-B752-8ED862840CAC}" srcOrd="0" destOrd="0" presId="urn:microsoft.com/office/officeart/2005/8/layout/cycle2"/>
    <dgm:cxn modelId="{356BFAA5-B7B9-4CC8-894F-946E5AEFC096}" type="presOf" srcId="{D5562D37-E0AA-4684-A140-56D8D3AEF01C}" destId="{F5EEEE82-9FB7-441D-8347-0E5AA010E0E3}" srcOrd="0" destOrd="0" presId="urn:microsoft.com/office/officeart/2005/8/layout/cycle2"/>
    <dgm:cxn modelId="{EBBF7593-9369-442C-95CA-3FC1D48EEB84}" srcId="{C037710F-5DC1-49E3-A41E-1029DD3909F1}" destId="{A901A0D4-6676-4417-BB05-FAE317DBC3ED}" srcOrd="3" destOrd="0" parTransId="{80D105C7-824C-4F98-AEF0-829726BA6FBF}" sibTransId="{363E0A94-B9B7-4EEF-8415-C6E2E544348D}"/>
    <dgm:cxn modelId="{6D9CF5A0-F279-487A-A494-7B39791330C8}" type="presOf" srcId="{526C1E27-7E67-4654-9282-E18EBCBFD503}" destId="{DD72F9D8-FEDB-4AEF-9BFB-4F7E7508DBDB}" srcOrd="0" destOrd="0" presId="urn:microsoft.com/office/officeart/2005/8/layout/cycle2"/>
    <dgm:cxn modelId="{7A367457-349B-41DA-9F2E-B411696902BE}" srcId="{C037710F-5DC1-49E3-A41E-1029DD3909F1}" destId="{43106D69-5581-4A22-8FEF-FE15E94D8C51}" srcOrd="2" destOrd="0" parTransId="{2A96180F-3132-4063-A3BF-6AF829594A94}" sibTransId="{63EE40FB-B3C4-46CE-B057-B5C8603DD5DB}"/>
    <dgm:cxn modelId="{93590EF3-B88C-4748-8F04-8D7BFF1F71EA}" type="presOf" srcId="{63EE40FB-B3C4-46CE-B057-B5C8603DD5DB}" destId="{629EC688-78C7-4944-9045-6FF6769B81B4}" srcOrd="0" destOrd="0" presId="urn:microsoft.com/office/officeart/2005/8/layout/cycle2"/>
    <dgm:cxn modelId="{02DFF160-B8F2-480E-A4E8-0EC2F4EAB464}" type="presOf" srcId="{63EE40FB-B3C4-46CE-B057-B5C8603DD5DB}" destId="{E819A176-73D7-49D4-8BBA-644EA2D7D6AB}" srcOrd="1" destOrd="0" presId="urn:microsoft.com/office/officeart/2005/8/layout/cycle2"/>
    <dgm:cxn modelId="{5C95B8E8-A53D-4A54-A4F6-D2F961487FC7}" type="presOf" srcId="{363E0A94-B9B7-4EEF-8415-C6E2E544348D}" destId="{D607A86C-DCAC-49B6-92E3-6A00C40A0C73}" srcOrd="1" destOrd="0" presId="urn:microsoft.com/office/officeart/2005/8/layout/cycle2"/>
    <dgm:cxn modelId="{67EDE07B-CC9C-40B6-B5E7-84F53DE45DC4}" type="presOf" srcId="{B4FA2B42-B4E4-411F-86B2-60727BF54D99}" destId="{5268C6CF-BB11-4B75-B9E6-1814B0588B6F}" srcOrd="0" destOrd="0" presId="urn:microsoft.com/office/officeart/2005/8/layout/cycle2"/>
    <dgm:cxn modelId="{DBE11C4E-3B82-44FF-AF4A-30C42498B0BA}" srcId="{C037710F-5DC1-49E3-A41E-1029DD3909F1}" destId="{1D40A9D6-1707-480D-A206-8F9372D5AC12}" srcOrd="0" destOrd="0" parTransId="{51C61DD2-55FD-421A-B910-C7C6640BCE91}" sibTransId="{781BDB60-8F37-4E32-9D6B-9C72E119A4C0}"/>
    <dgm:cxn modelId="{888B943E-334A-459F-BF5E-C010C29F1643}" type="presParOf" srcId="{BD68158C-FAEE-4F97-BB8A-734AC2175514}" destId="{0E7D9633-9DEC-4387-848E-900E9321B146}" srcOrd="0" destOrd="0" presId="urn:microsoft.com/office/officeart/2005/8/layout/cycle2"/>
    <dgm:cxn modelId="{782B9B3F-0421-456B-9AAD-0E36BD56E6DA}" type="presParOf" srcId="{BD68158C-FAEE-4F97-BB8A-734AC2175514}" destId="{7F7CE872-8F19-4E91-A322-FE4AA0B008A7}" srcOrd="1" destOrd="0" presId="urn:microsoft.com/office/officeart/2005/8/layout/cycle2"/>
    <dgm:cxn modelId="{710B7FC8-7323-4CA4-B306-1932B110CF3C}" type="presParOf" srcId="{7F7CE872-8F19-4E91-A322-FE4AA0B008A7}" destId="{5F202BC4-2A78-4253-AF00-6C7C08EA80C8}" srcOrd="0" destOrd="0" presId="urn:microsoft.com/office/officeart/2005/8/layout/cycle2"/>
    <dgm:cxn modelId="{F93133E8-6101-4FC3-B23F-1F5FA5283D71}" type="presParOf" srcId="{BD68158C-FAEE-4F97-BB8A-734AC2175514}" destId="{DD72F9D8-FEDB-4AEF-9BFB-4F7E7508DBDB}" srcOrd="2" destOrd="0" presId="urn:microsoft.com/office/officeart/2005/8/layout/cycle2"/>
    <dgm:cxn modelId="{01ABD746-2277-4363-B8B5-53A9F0415D09}" type="presParOf" srcId="{BD68158C-FAEE-4F97-BB8A-734AC2175514}" destId="{F5EEEE82-9FB7-441D-8347-0E5AA010E0E3}" srcOrd="3" destOrd="0" presId="urn:microsoft.com/office/officeart/2005/8/layout/cycle2"/>
    <dgm:cxn modelId="{9895B8F2-0A78-43E8-BD11-3661292B7E0E}" type="presParOf" srcId="{F5EEEE82-9FB7-441D-8347-0E5AA010E0E3}" destId="{E2BA7264-14A9-4FE5-9FED-C7C99FA7D63E}" srcOrd="0" destOrd="0" presId="urn:microsoft.com/office/officeart/2005/8/layout/cycle2"/>
    <dgm:cxn modelId="{854329C7-2827-4DBC-8F5A-EA935D595C9B}" type="presParOf" srcId="{BD68158C-FAEE-4F97-BB8A-734AC2175514}" destId="{4536D50E-BBEA-46EE-B752-8ED862840CAC}" srcOrd="4" destOrd="0" presId="urn:microsoft.com/office/officeart/2005/8/layout/cycle2"/>
    <dgm:cxn modelId="{7475B53B-1D80-49ED-882C-7530CB45C4F2}" type="presParOf" srcId="{BD68158C-FAEE-4F97-BB8A-734AC2175514}" destId="{629EC688-78C7-4944-9045-6FF6769B81B4}" srcOrd="5" destOrd="0" presId="urn:microsoft.com/office/officeart/2005/8/layout/cycle2"/>
    <dgm:cxn modelId="{E29F602C-D914-4CC1-9E81-5A6D005327AE}" type="presParOf" srcId="{629EC688-78C7-4944-9045-6FF6769B81B4}" destId="{E819A176-73D7-49D4-8BBA-644EA2D7D6AB}" srcOrd="0" destOrd="0" presId="urn:microsoft.com/office/officeart/2005/8/layout/cycle2"/>
    <dgm:cxn modelId="{EEEDE8B1-ADC7-409D-8D3E-43CF372B9BD5}" type="presParOf" srcId="{BD68158C-FAEE-4F97-BB8A-734AC2175514}" destId="{FEAA357D-92B1-49F4-B475-DAC4FCA573D0}" srcOrd="6" destOrd="0" presId="urn:microsoft.com/office/officeart/2005/8/layout/cycle2"/>
    <dgm:cxn modelId="{262F7327-E3DC-4641-9915-0BD459F0FAFF}" type="presParOf" srcId="{BD68158C-FAEE-4F97-BB8A-734AC2175514}" destId="{7A126A45-BB89-4DC4-8F4F-F23640D431AD}" srcOrd="7" destOrd="0" presId="urn:microsoft.com/office/officeart/2005/8/layout/cycle2"/>
    <dgm:cxn modelId="{AE3EA62C-CA31-4FCC-AD10-1732E5A3BECB}" type="presParOf" srcId="{7A126A45-BB89-4DC4-8F4F-F23640D431AD}" destId="{D607A86C-DCAC-49B6-92E3-6A00C40A0C73}" srcOrd="0" destOrd="0" presId="urn:microsoft.com/office/officeart/2005/8/layout/cycle2"/>
    <dgm:cxn modelId="{501DD38E-3497-4E38-9C07-93053ACC2F68}" type="presParOf" srcId="{BD68158C-FAEE-4F97-BB8A-734AC2175514}" destId="{8CBAD18C-FA61-43CA-BEAC-9DD6F6AAC8E8}" srcOrd="8" destOrd="0" presId="urn:microsoft.com/office/officeart/2005/8/layout/cycle2"/>
    <dgm:cxn modelId="{A0D2B540-B671-49C0-9E46-7D7B6DEB7744}" type="presParOf" srcId="{BD68158C-FAEE-4F97-BB8A-734AC2175514}" destId="{5268C6CF-BB11-4B75-B9E6-1814B0588B6F}" srcOrd="9" destOrd="0" presId="urn:microsoft.com/office/officeart/2005/8/layout/cycle2"/>
    <dgm:cxn modelId="{04D6B498-C897-4DAB-99B0-2044CD275CA2}" type="presParOf" srcId="{5268C6CF-BB11-4B75-B9E6-1814B0588B6F}" destId="{AC9CE77E-1D41-44B1-925C-B65CE770FCB1}"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3DE96D-D104-4D51-8E90-3F006743DFC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F8E400C1-14A3-4479-B9C5-503310C2680C}">
      <dgm:prSet phldrT="[Metin]" custT="1"/>
      <dgm:spPr>
        <a:solidFill>
          <a:srgbClr val="FFFF00">
            <a:alpha val="90000"/>
          </a:srgbClr>
        </a:solidFill>
      </dgm:spPr>
      <dgm:t>
        <a:bodyPr/>
        <a:lstStyle/>
        <a:p>
          <a:r>
            <a:rPr lang="tr-TR" sz="2000" b="1" dirty="0" smtClean="0">
              <a:latin typeface="Arial" pitchFamily="34" charset="0"/>
              <a:cs typeface="Arial" pitchFamily="34" charset="0"/>
            </a:rPr>
            <a:t>TEHLİKELERİN TANIMLANMASI</a:t>
          </a:r>
          <a:endParaRPr lang="tr-TR" sz="2000" b="1" dirty="0">
            <a:latin typeface="Arial" pitchFamily="34" charset="0"/>
            <a:cs typeface="Arial" pitchFamily="34" charset="0"/>
          </a:endParaRPr>
        </a:p>
      </dgm:t>
    </dgm:pt>
    <dgm:pt modelId="{12BC4F52-2A8A-4288-A681-0739949314F4}" type="parTrans" cxnId="{BCFFB316-5258-4322-9C59-B82A9E069A85}">
      <dgm:prSet/>
      <dgm:spPr/>
      <dgm:t>
        <a:bodyPr/>
        <a:lstStyle/>
        <a:p>
          <a:endParaRPr lang="tr-TR"/>
        </a:p>
      </dgm:t>
    </dgm:pt>
    <dgm:pt modelId="{D892324B-B6EA-435F-B574-F736A2DACCA4}" type="sibTrans" cxnId="{BCFFB316-5258-4322-9C59-B82A9E069A85}">
      <dgm:prSet/>
      <dgm:spPr/>
      <dgm:t>
        <a:bodyPr/>
        <a:lstStyle/>
        <a:p>
          <a:endParaRPr lang="tr-TR"/>
        </a:p>
      </dgm:t>
    </dgm:pt>
    <dgm:pt modelId="{A2FFC345-8D19-4F64-8DAE-B820B889FDE8}">
      <dgm:prSet phldrT="[Metin]" custT="1"/>
      <dgm:spPr/>
      <dgm:t>
        <a:bodyPr/>
        <a:lstStyle/>
        <a:p>
          <a:pPr algn="l"/>
          <a:r>
            <a:rPr lang="tr-TR" sz="1800" b="1" dirty="0" smtClean="0">
              <a:latin typeface="Arial" pitchFamily="34" charset="0"/>
              <a:cs typeface="Arial" pitchFamily="34" charset="0"/>
            </a:rPr>
            <a:t>1</a:t>
          </a:r>
          <a:r>
            <a:rPr lang="tr-TR" sz="1800" dirty="0" smtClean="0">
              <a:latin typeface="Arial" pitchFamily="34" charset="0"/>
              <a:cs typeface="Arial" pitchFamily="34" charset="0"/>
            </a:rPr>
            <a:t>- Çalışma Ortamı çalışanlar  ve işyerine ilişkin  bilgi toplanması</a:t>
          </a:r>
          <a:endParaRPr lang="tr-TR" sz="1800" dirty="0">
            <a:latin typeface="Arial" pitchFamily="34" charset="0"/>
            <a:cs typeface="Arial" pitchFamily="34" charset="0"/>
          </a:endParaRPr>
        </a:p>
      </dgm:t>
    </dgm:pt>
    <dgm:pt modelId="{23474A7F-4CF8-4E93-B33B-98B6F5FB29A2}" type="parTrans" cxnId="{D55A8B79-6E12-4337-96CC-8065C8009648}">
      <dgm:prSet/>
      <dgm:spPr/>
      <dgm:t>
        <a:bodyPr/>
        <a:lstStyle/>
        <a:p>
          <a:endParaRPr lang="tr-TR"/>
        </a:p>
      </dgm:t>
    </dgm:pt>
    <dgm:pt modelId="{E056E76D-5CB1-4860-A55A-C9DE6B3A347E}" type="sibTrans" cxnId="{D55A8B79-6E12-4337-96CC-8065C8009648}">
      <dgm:prSet/>
      <dgm:spPr/>
      <dgm:t>
        <a:bodyPr/>
        <a:lstStyle/>
        <a:p>
          <a:endParaRPr lang="tr-TR"/>
        </a:p>
      </dgm:t>
    </dgm:pt>
    <dgm:pt modelId="{8956BE05-38BE-4B46-A57A-E209774A11B8}">
      <dgm:prSet phldrT="[Metin]" custT="1"/>
      <dgm:spPr/>
      <dgm:t>
        <a:bodyPr/>
        <a:lstStyle/>
        <a:p>
          <a:pPr algn="l"/>
          <a:r>
            <a:rPr lang="tr-TR" sz="1800" b="1" dirty="0" smtClean="0">
              <a:latin typeface="Arial" pitchFamily="34" charset="0"/>
              <a:cs typeface="Arial" pitchFamily="34" charset="0"/>
            </a:rPr>
            <a:t>2</a:t>
          </a:r>
          <a:r>
            <a:rPr lang="tr-TR" sz="1800" dirty="0" smtClean="0">
              <a:latin typeface="Arial" pitchFamily="34" charset="0"/>
              <a:cs typeface="Arial" pitchFamily="34" charset="0"/>
            </a:rPr>
            <a:t>- İş Kazaları ve Meslek Hastalıkları Kayıtları</a:t>
          </a:r>
          <a:endParaRPr lang="tr-TR" sz="1800" dirty="0">
            <a:latin typeface="Arial" pitchFamily="34" charset="0"/>
            <a:cs typeface="Arial" pitchFamily="34" charset="0"/>
          </a:endParaRPr>
        </a:p>
      </dgm:t>
    </dgm:pt>
    <dgm:pt modelId="{83557314-3087-4540-8575-EF77AA6E79E0}" type="parTrans" cxnId="{AD29DEF4-05CE-454A-AED5-1F9FFE795C5E}">
      <dgm:prSet/>
      <dgm:spPr/>
      <dgm:t>
        <a:bodyPr/>
        <a:lstStyle/>
        <a:p>
          <a:endParaRPr lang="tr-TR"/>
        </a:p>
      </dgm:t>
    </dgm:pt>
    <dgm:pt modelId="{F38551B1-073C-4E69-A4A2-AA0926333FF0}" type="sibTrans" cxnId="{AD29DEF4-05CE-454A-AED5-1F9FFE795C5E}">
      <dgm:prSet/>
      <dgm:spPr/>
      <dgm:t>
        <a:bodyPr/>
        <a:lstStyle/>
        <a:p>
          <a:endParaRPr lang="tr-TR"/>
        </a:p>
      </dgm:t>
    </dgm:pt>
    <dgm:pt modelId="{71908148-DD72-4E44-BAD8-442FAA53B63B}">
      <dgm:prSet phldrT="[Metin]" custT="1"/>
      <dgm:spPr/>
      <dgm:t>
        <a:bodyPr/>
        <a:lstStyle/>
        <a:p>
          <a:pPr algn="l"/>
          <a:r>
            <a:rPr lang="tr-TR" sz="1800" b="1" dirty="0" smtClean="0">
              <a:latin typeface="Arial" pitchFamily="34" charset="0"/>
              <a:cs typeface="Arial" pitchFamily="34" charset="0"/>
            </a:rPr>
            <a:t>4</a:t>
          </a:r>
          <a:r>
            <a:rPr lang="tr-TR" sz="1800" dirty="0" smtClean="0">
              <a:latin typeface="Arial" pitchFamily="34" charset="0"/>
              <a:cs typeface="Arial" pitchFamily="34" charset="0"/>
            </a:rPr>
            <a:t>-Çalışma ortamı şartları daha önce risk analizi yapılmamışsa çalışanların </a:t>
          </a:r>
          <a:r>
            <a:rPr lang="tr-TR" sz="1800" dirty="0" err="1" smtClean="0">
              <a:latin typeface="Arial" pitchFamily="34" charset="0"/>
              <a:cs typeface="Arial" pitchFamily="34" charset="0"/>
            </a:rPr>
            <a:t>maruziyet</a:t>
          </a:r>
          <a:r>
            <a:rPr lang="tr-TR" sz="1800" dirty="0" smtClean="0">
              <a:latin typeface="Arial" pitchFamily="34" charset="0"/>
              <a:cs typeface="Arial" pitchFamily="34" charset="0"/>
            </a:rPr>
            <a:t>  düzeyinin belirlenmesi için ; Kontrol, ölçüm, inceleme ve araştırma yapılması</a:t>
          </a:r>
          <a:endParaRPr lang="tr-TR" sz="1800" dirty="0">
            <a:latin typeface="Arial" pitchFamily="34" charset="0"/>
            <a:cs typeface="Arial" pitchFamily="34" charset="0"/>
          </a:endParaRPr>
        </a:p>
      </dgm:t>
    </dgm:pt>
    <dgm:pt modelId="{E9B65894-3F95-483B-8AEF-BF9089F72F27}" type="parTrans" cxnId="{93019E43-513F-4F9F-8063-CC86D48BB15B}">
      <dgm:prSet/>
      <dgm:spPr/>
      <dgm:t>
        <a:bodyPr/>
        <a:lstStyle/>
        <a:p>
          <a:endParaRPr lang="tr-TR"/>
        </a:p>
      </dgm:t>
    </dgm:pt>
    <dgm:pt modelId="{79E3878E-FCB6-453D-99CD-9F605C098200}" type="sibTrans" cxnId="{93019E43-513F-4F9F-8063-CC86D48BB15B}">
      <dgm:prSet/>
      <dgm:spPr/>
      <dgm:t>
        <a:bodyPr/>
        <a:lstStyle/>
        <a:p>
          <a:endParaRPr lang="tr-TR"/>
        </a:p>
      </dgm:t>
    </dgm:pt>
    <dgm:pt modelId="{F5BB991E-6187-415F-AF10-144EC1D5F624}">
      <dgm:prSet phldrT="[Metin]" custT="1"/>
      <dgm:spPr/>
      <dgm:t>
        <a:bodyPr/>
        <a:lstStyle/>
        <a:p>
          <a:pPr algn="l"/>
          <a:r>
            <a:rPr lang="tr-TR" sz="1800" b="1" dirty="0" smtClean="0">
              <a:latin typeface="Arial" pitchFamily="34" charset="0"/>
              <a:cs typeface="Arial" pitchFamily="34" charset="0"/>
            </a:rPr>
            <a:t>3- </a:t>
          </a:r>
          <a:r>
            <a:rPr lang="tr-TR" sz="1800" dirty="0" smtClean="0">
              <a:latin typeface="Arial" pitchFamily="34" charset="0"/>
              <a:cs typeface="Arial" pitchFamily="34" charset="0"/>
            </a:rPr>
            <a:t>Çalışma Ortamı tehlikelerinin kayıt altına alınması</a:t>
          </a:r>
          <a:endParaRPr lang="tr-TR" sz="1800" dirty="0">
            <a:latin typeface="Arial" pitchFamily="34" charset="0"/>
            <a:cs typeface="Arial" pitchFamily="34" charset="0"/>
          </a:endParaRPr>
        </a:p>
      </dgm:t>
    </dgm:pt>
    <dgm:pt modelId="{A453D998-CA7F-4C00-A255-2BE1772E8EF3}" type="parTrans" cxnId="{D2742D35-481D-4FA6-9268-06939F567B5E}">
      <dgm:prSet/>
      <dgm:spPr/>
      <dgm:t>
        <a:bodyPr/>
        <a:lstStyle/>
        <a:p>
          <a:endParaRPr lang="tr-TR"/>
        </a:p>
      </dgm:t>
    </dgm:pt>
    <dgm:pt modelId="{4EA4D0C9-8C16-4EF3-849C-24E58D8DA73B}" type="sibTrans" cxnId="{D2742D35-481D-4FA6-9268-06939F567B5E}">
      <dgm:prSet/>
      <dgm:spPr/>
      <dgm:t>
        <a:bodyPr/>
        <a:lstStyle/>
        <a:p>
          <a:endParaRPr lang="tr-TR"/>
        </a:p>
      </dgm:t>
    </dgm:pt>
    <dgm:pt modelId="{FF4485C6-5CB2-449E-912B-D9CA493BC13C}" type="pres">
      <dgm:prSet presAssocID="{FE3DE96D-D104-4D51-8E90-3F006743DFC0}" presName="hierChild1" presStyleCnt="0">
        <dgm:presLayoutVars>
          <dgm:chPref val="1"/>
          <dgm:dir/>
          <dgm:animOne val="branch"/>
          <dgm:animLvl val="lvl"/>
          <dgm:resizeHandles/>
        </dgm:presLayoutVars>
      </dgm:prSet>
      <dgm:spPr/>
      <dgm:t>
        <a:bodyPr/>
        <a:lstStyle/>
        <a:p>
          <a:endParaRPr lang="tr-TR"/>
        </a:p>
      </dgm:t>
    </dgm:pt>
    <dgm:pt modelId="{41001588-0C3B-43D0-A314-D2F9B0F3BA2E}" type="pres">
      <dgm:prSet presAssocID="{F8E400C1-14A3-4479-B9C5-503310C2680C}" presName="hierRoot1" presStyleCnt="0"/>
      <dgm:spPr/>
    </dgm:pt>
    <dgm:pt modelId="{BA22DB21-EAB0-4120-AC86-C2F9191C6CF5}" type="pres">
      <dgm:prSet presAssocID="{F8E400C1-14A3-4479-B9C5-503310C2680C}" presName="composite" presStyleCnt="0"/>
      <dgm:spPr/>
    </dgm:pt>
    <dgm:pt modelId="{CDBBB5AA-2A63-426A-A6E1-14C6E07AFF2E}" type="pres">
      <dgm:prSet presAssocID="{F8E400C1-14A3-4479-B9C5-503310C2680C}" presName="background" presStyleLbl="node0" presStyleIdx="0" presStyleCnt="1"/>
      <dgm:spPr/>
    </dgm:pt>
    <dgm:pt modelId="{B4510D53-CACB-41E6-B3CB-0760FAC802DF}" type="pres">
      <dgm:prSet presAssocID="{F8E400C1-14A3-4479-B9C5-503310C2680C}" presName="text" presStyleLbl="fgAcc0" presStyleIdx="0" presStyleCnt="1" custScaleX="310225" custScaleY="171679" custLinFactNeighborX="-4805" custLinFactNeighborY="-16277">
        <dgm:presLayoutVars>
          <dgm:chPref val="3"/>
        </dgm:presLayoutVars>
      </dgm:prSet>
      <dgm:spPr/>
      <dgm:t>
        <a:bodyPr/>
        <a:lstStyle/>
        <a:p>
          <a:endParaRPr lang="tr-TR"/>
        </a:p>
      </dgm:t>
    </dgm:pt>
    <dgm:pt modelId="{AB4D130C-1E16-4805-AA98-0D7796BAE885}" type="pres">
      <dgm:prSet presAssocID="{F8E400C1-14A3-4479-B9C5-503310C2680C}" presName="hierChild2" presStyleCnt="0"/>
      <dgm:spPr/>
    </dgm:pt>
    <dgm:pt modelId="{CA63AF1B-017A-4D2A-BB16-07DCD3B653A2}" type="pres">
      <dgm:prSet presAssocID="{23474A7F-4CF8-4E93-B33B-98B6F5FB29A2}" presName="Name10" presStyleLbl="parChTrans1D2" presStyleIdx="0" presStyleCnt="4"/>
      <dgm:spPr/>
      <dgm:t>
        <a:bodyPr/>
        <a:lstStyle/>
        <a:p>
          <a:endParaRPr lang="tr-TR"/>
        </a:p>
      </dgm:t>
    </dgm:pt>
    <dgm:pt modelId="{FD87CA29-FA7C-449E-A255-3014C6B4A68A}" type="pres">
      <dgm:prSet presAssocID="{A2FFC345-8D19-4F64-8DAE-B820B889FDE8}" presName="hierRoot2" presStyleCnt="0"/>
      <dgm:spPr/>
    </dgm:pt>
    <dgm:pt modelId="{FF1653F6-80F6-46AF-ADB5-15B2805D1681}" type="pres">
      <dgm:prSet presAssocID="{A2FFC345-8D19-4F64-8DAE-B820B889FDE8}" presName="composite2" presStyleCnt="0"/>
      <dgm:spPr/>
    </dgm:pt>
    <dgm:pt modelId="{158F3B52-B9A9-4ED1-94C0-161957633B0B}" type="pres">
      <dgm:prSet presAssocID="{A2FFC345-8D19-4F64-8DAE-B820B889FDE8}" presName="background2" presStyleLbl="node2" presStyleIdx="0" presStyleCnt="4"/>
      <dgm:spPr/>
    </dgm:pt>
    <dgm:pt modelId="{2D7CB7F2-C9CF-4F6F-880D-A1D99579F5CD}" type="pres">
      <dgm:prSet presAssocID="{A2FFC345-8D19-4F64-8DAE-B820B889FDE8}" presName="text2" presStyleLbl="fgAcc2" presStyleIdx="0" presStyleCnt="4" custScaleX="136898" custScaleY="333800" custLinFactNeighborX="-122" custLinFactNeighborY="62303">
        <dgm:presLayoutVars>
          <dgm:chPref val="3"/>
        </dgm:presLayoutVars>
      </dgm:prSet>
      <dgm:spPr/>
      <dgm:t>
        <a:bodyPr/>
        <a:lstStyle/>
        <a:p>
          <a:endParaRPr lang="tr-TR"/>
        </a:p>
      </dgm:t>
    </dgm:pt>
    <dgm:pt modelId="{CECB099F-4625-4D38-9767-E531C619FCFD}" type="pres">
      <dgm:prSet presAssocID="{A2FFC345-8D19-4F64-8DAE-B820B889FDE8}" presName="hierChild3" presStyleCnt="0"/>
      <dgm:spPr/>
    </dgm:pt>
    <dgm:pt modelId="{BDAE234D-52BD-4C15-8D84-DD146AB01FD0}" type="pres">
      <dgm:prSet presAssocID="{83557314-3087-4540-8575-EF77AA6E79E0}" presName="Name10" presStyleLbl="parChTrans1D2" presStyleIdx="1" presStyleCnt="4"/>
      <dgm:spPr/>
      <dgm:t>
        <a:bodyPr/>
        <a:lstStyle/>
        <a:p>
          <a:endParaRPr lang="tr-TR"/>
        </a:p>
      </dgm:t>
    </dgm:pt>
    <dgm:pt modelId="{0FCF8625-3F71-4D81-BFF3-CC0069868EC3}" type="pres">
      <dgm:prSet presAssocID="{8956BE05-38BE-4B46-A57A-E209774A11B8}" presName="hierRoot2" presStyleCnt="0"/>
      <dgm:spPr/>
    </dgm:pt>
    <dgm:pt modelId="{7BEF1B74-51E2-4918-8FFF-AB6B2831B57F}" type="pres">
      <dgm:prSet presAssocID="{8956BE05-38BE-4B46-A57A-E209774A11B8}" presName="composite2" presStyleCnt="0"/>
      <dgm:spPr/>
    </dgm:pt>
    <dgm:pt modelId="{2D5A829D-4783-41E9-80F6-2B07A8103CC4}" type="pres">
      <dgm:prSet presAssocID="{8956BE05-38BE-4B46-A57A-E209774A11B8}" presName="background2" presStyleLbl="node2" presStyleIdx="1" presStyleCnt="4"/>
      <dgm:spPr/>
    </dgm:pt>
    <dgm:pt modelId="{18270702-8D68-47DD-841B-5A5280F904C4}" type="pres">
      <dgm:prSet presAssocID="{8956BE05-38BE-4B46-A57A-E209774A11B8}" presName="text2" presStyleLbl="fgAcc2" presStyleIdx="1" presStyleCnt="4" custScaleX="114514" custScaleY="319458" custLinFactNeighborX="4287" custLinFactNeighborY="62303">
        <dgm:presLayoutVars>
          <dgm:chPref val="3"/>
        </dgm:presLayoutVars>
      </dgm:prSet>
      <dgm:spPr/>
      <dgm:t>
        <a:bodyPr/>
        <a:lstStyle/>
        <a:p>
          <a:endParaRPr lang="tr-TR"/>
        </a:p>
      </dgm:t>
    </dgm:pt>
    <dgm:pt modelId="{2F76574D-55F2-4A81-8003-F56CCFAF221D}" type="pres">
      <dgm:prSet presAssocID="{8956BE05-38BE-4B46-A57A-E209774A11B8}" presName="hierChild3" presStyleCnt="0"/>
      <dgm:spPr/>
    </dgm:pt>
    <dgm:pt modelId="{92992B10-0819-4B05-85A7-71ABAED372BF}" type="pres">
      <dgm:prSet presAssocID="{A453D998-CA7F-4C00-A255-2BE1772E8EF3}" presName="Name10" presStyleLbl="parChTrans1D2" presStyleIdx="2" presStyleCnt="4"/>
      <dgm:spPr/>
      <dgm:t>
        <a:bodyPr/>
        <a:lstStyle/>
        <a:p>
          <a:endParaRPr lang="tr-TR"/>
        </a:p>
      </dgm:t>
    </dgm:pt>
    <dgm:pt modelId="{8AD1706B-8C8C-406B-9EF3-E766A978030B}" type="pres">
      <dgm:prSet presAssocID="{F5BB991E-6187-415F-AF10-144EC1D5F624}" presName="hierRoot2" presStyleCnt="0"/>
      <dgm:spPr/>
    </dgm:pt>
    <dgm:pt modelId="{B9710329-FCE8-4682-9990-87FBF3452532}" type="pres">
      <dgm:prSet presAssocID="{F5BB991E-6187-415F-AF10-144EC1D5F624}" presName="composite2" presStyleCnt="0"/>
      <dgm:spPr/>
    </dgm:pt>
    <dgm:pt modelId="{42915F07-74DA-4E8E-8B3C-0B4D257B0FA5}" type="pres">
      <dgm:prSet presAssocID="{F5BB991E-6187-415F-AF10-144EC1D5F624}" presName="background2" presStyleLbl="node2" presStyleIdx="2" presStyleCnt="4"/>
      <dgm:spPr/>
    </dgm:pt>
    <dgm:pt modelId="{91332EF0-E9BB-43DC-B2C8-036540F2800D}" type="pres">
      <dgm:prSet presAssocID="{F5BB991E-6187-415F-AF10-144EC1D5F624}" presName="text2" presStyleLbl="fgAcc2" presStyleIdx="2" presStyleCnt="4" custScaleX="137015" custScaleY="319459" custLinFactNeighborX="-4007" custLinFactNeighborY="62303">
        <dgm:presLayoutVars>
          <dgm:chPref val="3"/>
        </dgm:presLayoutVars>
      </dgm:prSet>
      <dgm:spPr/>
      <dgm:t>
        <a:bodyPr/>
        <a:lstStyle/>
        <a:p>
          <a:endParaRPr lang="tr-TR"/>
        </a:p>
      </dgm:t>
    </dgm:pt>
    <dgm:pt modelId="{F388427D-3AAF-4FD1-8C1C-A0C777B65918}" type="pres">
      <dgm:prSet presAssocID="{F5BB991E-6187-415F-AF10-144EC1D5F624}" presName="hierChild3" presStyleCnt="0"/>
      <dgm:spPr/>
    </dgm:pt>
    <dgm:pt modelId="{C57598D6-14C3-4E2F-85EF-E18D24365F76}" type="pres">
      <dgm:prSet presAssocID="{E9B65894-3F95-483B-8AEF-BF9089F72F27}" presName="Name10" presStyleLbl="parChTrans1D2" presStyleIdx="3" presStyleCnt="4"/>
      <dgm:spPr/>
      <dgm:t>
        <a:bodyPr/>
        <a:lstStyle/>
        <a:p>
          <a:endParaRPr lang="tr-TR"/>
        </a:p>
      </dgm:t>
    </dgm:pt>
    <dgm:pt modelId="{AE5F91D3-C92B-4897-9A6C-1B73AEFC0E23}" type="pres">
      <dgm:prSet presAssocID="{71908148-DD72-4E44-BAD8-442FAA53B63B}" presName="hierRoot2" presStyleCnt="0"/>
      <dgm:spPr/>
    </dgm:pt>
    <dgm:pt modelId="{32980A99-D0BF-4AAF-A95F-B017E8561311}" type="pres">
      <dgm:prSet presAssocID="{71908148-DD72-4E44-BAD8-442FAA53B63B}" presName="composite2" presStyleCnt="0"/>
      <dgm:spPr/>
    </dgm:pt>
    <dgm:pt modelId="{C416ABD1-6ADF-483E-9DAF-5ADB516F9DEE}" type="pres">
      <dgm:prSet presAssocID="{71908148-DD72-4E44-BAD8-442FAA53B63B}" presName="background2" presStyleLbl="node2" presStyleIdx="3" presStyleCnt="4"/>
      <dgm:spPr/>
    </dgm:pt>
    <dgm:pt modelId="{C1058C3C-D3B0-4384-97C2-1C41AA5C63B8}" type="pres">
      <dgm:prSet presAssocID="{71908148-DD72-4E44-BAD8-442FAA53B63B}" presName="text2" presStyleLbl="fgAcc2" presStyleIdx="3" presStyleCnt="4" custScaleX="317517" custScaleY="319456" custLinFactNeighborX="-555" custLinFactNeighborY="62303">
        <dgm:presLayoutVars>
          <dgm:chPref val="3"/>
        </dgm:presLayoutVars>
      </dgm:prSet>
      <dgm:spPr/>
      <dgm:t>
        <a:bodyPr/>
        <a:lstStyle/>
        <a:p>
          <a:endParaRPr lang="tr-TR"/>
        </a:p>
      </dgm:t>
    </dgm:pt>
    <dgm:pt modelId="{D9E55FEE-D689-4424-AF08-5C28725F001E}" type="pres">
      <dgm:prSet presAssocID="{71908148-DD72-4E44-BAD8-442FAA53B63B}" presName="hierChild3" presStyleCnt="0"/>
      <dgm:spPr/>
    </dgm:pt>
  </dgm:ptLst>
  <dgm:cxnLst>
    <dgm:cxn modelId="{60734185-F842-4BA9-AE22-FC1A9780BD62}" type="presOf" srcId="{A2FFC345-8D19-4F64-8DAE-B820B889FDE8}" destId="{2D7CB7F2-C9CF-4F6F-880D-A1D99579F5CD}" srcOrd="0" destOrd="0" presId="urn:microsoft.com/office/officeart/2005/8/layout/hierarchy1"/>
    <dgm:cxn modelId="{E5E777D8-6587-4CFD-97EC-0CD0DB97EEDD}" type="presOf" srcId="{23474A7F-4CF8-4E93-B33B-98B6F5FB29A2}" destId="{CA63AF1B-017A-4D2A-BB16-07DCD3B653A2}" srcOrd="0" destOrd="0" presId="urn:microsoft.com/office/officeart/2005/8/layout/hierarchy1"/>
    <dgm:cxn modelId="{D2742D35-481D-4FA6-9268-06939F567B5E}" srcId="{F8E400C1-14A3-4479-B9C5-503310C2680C}" destId="{F5BB991E-6187-415F-AF10-144EC1D5F624}" srcOrd="2" destOrd="0" parTransId="{A453D998-CA7F-4C00-A255-2BE1772E8EF3}" sibTransId="{4EA4D0C9-8C16-4EF3-849C-24E58D8DA73B}"/>
    <dgm:cxn modelId="{6F0D0E99-A342-4078-BC80-9F6765318281}" type="presOf" srcId="{83557314-3087-4540-8575-EF77AA6E79E0}" destId="{BDAE234D-52BD-4C15-8D84-DD146AB01FD0}" srcOrd="0" destOrd="0" presId="urn:microsoft.com/office/officeart/2005/8/layout/hierarchy1"/>
    <dgm:cxn modelId="{51D5C9D3-69A7-4312-9E85-B9709F979AF1}" type="presOf" srcId="{E9B65894-3F95-483B-8AEF-BF9089F72F27}" destId="{C57598D6-14C3-4E2F-85EF-E18D24365F76}" srcOrd="0" destOrd="0" presId="urn:microsoft.com/office/officeart/2005/8/layout/hierarchy1"/>
    <dgm:cxn modelId="{D871B961-14B7-457A-9A82-DA1C564387EB}" type="presOf" srcId="{8956BE05-38BE-4B46-A57A-E209774A11B8}" destId="{18270702-8D68-47DD-841B-5A5280F904C4}" srcOrd="0" destOrd="0" presId="urn:microsoft.com/office/officeart/2005/8/layout/hierarchy1"/>
    <dgm:cxn modelId="{80FA0941-28C4-4A26-87C4-3BC1E8276E54}" type="presOf" srcId="{FE3DE96D-D104-4D51-8E90-3F006743DFC0}" destId="{FF4485C6-5CB2-449E-912B-D9CA493BC13C}" srcOrd="0" destOrd="0" presId="urn:microsoft.com/office/officeart/2005/8/layout/hierarchy1"/>
    <dgm:cxn modelId="{D55A8B79-6E12-4337-96CC-8065C8009648}" srcId="{F8E400C1-14A3-4479-B9C5-503310C2680C}" destId="{A2FFC345-8D19-4F64-8DAE-B820B889FDE8}" srcOrd="0" destOrd="0" parTransId="{23474A7F-4CF8-4E93-B33B-98B6F5FB29A2}" sibTransId="{E056E76D-5CB1-4860-A55A-C9DE6B3A347E}"/>
    <dgm:cxn modelId="{EC09A8B7-BA2F-4BD8-8B51-1C0752F1648D}" type="presOf" srcId="{F5BB991E-6187-415F-AF10-144EC1D5F624}" destId="{91332EF0-E9BB-43DC-B2C8-036540F2800D}" srcOrd="0" destOrd="0" presId="urn:microsoft.com/office/officeart/2005/8/layout/hierarchy1"/>
    <dgm:cxn modelId="{BCFFB316-5258-4322-9C59-B82A9E069A85}" srcId="{FE3DE96D-D104-4D51-8E90-3F006743DFC0}" destId="{F8E400C1-14A3-4479-B9C5-503310C2680C}" srcOrd="0" destOrd="0" parTransId="{12BC4F52-2A8A-4288-A681-0739949314F4}" sibTransId="{D892324B-B6EA-435F-B574-F736A2DACCA4}"/>
    <dgm:cxn modelId="{AD29DEF4-05CE-454A-AED5-1F9FFE795C5E}" srcId="{F8E400C1-14A3-4479-B9C5-503310C2680C}" destId="{8956BE05-38BE-4B46-A57A-E209774A11B8}" srcOrd="1" destOrd="0" parTransId="{83557314-3087-4540-8575-EF77AA6E79E0}" sibTransId="{F38551B1-073C-4E69-A4A2-AA0926333FF0}"/>
    <dgm:cxn modelId="{4394DC76-168A-4A1D-8E93-EBF81B09F85B}" type="presOf" srcId="{71908148-DD72-4E44-BAD8-442FAA53B63B}" destId="{C1058C3C-D3B0-4384-97C2-1C41AA5C63B8}" srcOrd="0" destOrd="0" presId="urn:microsoft.com/office/officeart/2005/8/layout/hierarchy1"/>
    <dgm:cxn modelId="{35E4A6E2-E04E-4FAF-A453-0E1F2710A05D}" type="presOf" srcId="{A453D998-CA7F-4C00-A255-2BE1772E8EF3}" destId="{92992B10-0819-4B05-85A7-71ABAED372BF}" srcOrd="0" destOrd="0" presId="urn:microsoft.com/office/officeart/2005/8/layout/hierarchy1"/>
    <dgm:cxn modelId="{D4E6E138-A228-4033-ABD2-AA6909DF6C26}" type="presOf" srcId="{F8E400C1-14A3-4479-B9C5-503310C2680C}" destId="{B4510D53-CACB-41E6-B3CB-0760FAC802DF}" srcOrd="0" destOrd="0" presId="urn:microsoft.com/office/officeart/2005/8/layout/hierarchy1"/>
    <dgm:cxn modelId="{93019E43-513F-4F9F-8063-CC86D48BB15B}" srcId="{F8E400C1-14A3-4479-B9C5-503310C2680C}" destId="{71908148-DD72-4E44-BAD8-442FAA53B63B}" srcOrd="3" destOrd="0" parTransId="{E9B65894-3F95-483B-8AEF-BF9089F72F27}" sibTransId="{79E3878E-FCB6-453D-99CD-9F605C098200}"/>
    <dgm:cxn modelId="{E78ED8E3-FE77-47CE-AF7A-92C9DB5BFFAB}" type="presParOf" srcId="{FF4485C6-5CB2-449E-912B-D9CA493BC13C}" destId="{41001588-0C3B-43D0-A314-D2F9B0F3BA2E}" srcOrd="0" destOrd="0" presId="urn:microsoft.com/office/officeart/2005/8/layout/hierarchy1"/>
    <dgm:cxn modelId="{8944FF42-4376-4161-B11F-42242B6CB142}" type="presParOf" srcId="{41001588-0C3B-43D0-A314-D2F9B0F3BA2E}" destId="{BA22DB21-EAB0-4120-AC86-C2F9191C6CF5}" srcOrd="0" destOrd="0" presId="urn:microsoft.com/office/officeart/2005/8/layout/hierarchy1"/>
    <dgm:cxn modelId="{3E9D8671-F100-4387-846A-D0CEBD878462}" type="presParOf" srcId="{BA22DB21-EAB0-4120-AC86-C2F9191C6CF5}" destId="{CDBBB5AA-2A63-426A-A6E1-14C6E07AFF2E}" srcOrd="0" destOrd="0" presId="urn:microsoft.com/office/officeart/2005/8/layout/hierarchy1"/>
    <dgm:cxn modelId="{CC951FE0-4BA0-467F-881E-92C9EB842F80}" type="presParOf" srcId="{BA22DB21-EAB0-4120-AC86-C2F9191C6CF5}" destId="{B4510D53-CACB-41E6-B3CB-0760FAC802DF}" srcOrd="1" destOrd="0" presId="urn:microsoft.com/office/officeart/2005/8/layout/hierarchy1"/>
    <dgm:cxn modelId="{99A15F71-C7CC-4FF7-9211-74F7DFCDD40B}" type="presParOf" srcId="{41001588-0C3B-43D0-A314-D2F9B0F3BA2E}" destId="{AB4D130C-1E16-4805-AA98-0D7796BAE885}" srcOrd="1" destOrd="0" presId="urn:microsoft.com/office/officeart/2005/8/layout/hierarchy1"/>
    <dgm:cxn modelId="{8E24D6E0-334D-45E2-A16E-5B132CF8402B}" type="presParOf" srcId="{AB4D130C-1E16-4805-AA98-0D7796BAE885}" destId="{CA63AF1B-017A-4D2A-BB16-07DCD3B653A2}" srcOrd="0" destOrd="0" presId="urn:microsoft.com/office/officeart/2005/8/layout/hierarchy1"/>
    <dgm:cxn modelId="{C5AD758A-406C-4C9D-A71C-A7A2D6D1B6C4}" type="presParOf" srcId="{AB4D130C-1E16-4805-AA98-0D7796BAE885}" destId="{FD87CA29-FA7C-449E-A255-3014C6B4A68A}" srcOrd="1" destOrd="0" presId="urn:microsoft.com/office/officeart/2005/8/layout/hierarchy1"/>
    <dgm:cxn modelId="{69A5EBDB-D317-40D6-8040-E1D0344BD052}" type="presParOf" srcId="{FD87CA29-FA7C-449E-A255-3014C6B4A68A}" destId="{FF1653F6-80F6-46AF-ADB5-15B2805D1681}" srcOrd="0" destOrd="0" presId="urn:microsoft.com/office/officeart/2005/8/layout/hierarchy1"/>
    <dgm:cxn modelId="{35FE1D92-5674-4274-8F3F-FC44FFE6671D}" type="presParOf" srcId="{FF1653F6-80F6-46AF-ADB5-15B2805D1681}" destId="{158F3B52-B9A9-4ED1-94C0-161957633B0B}" srcOrd="0" destOrd="0" presId="urn:microsoft.com/office/officeart/2005/8/layout/hierarchy1"/>
    <dgm:cxn modelId="{8DE99B9C-4ED5-4157-9DA9-3485A41F6C0D}" type="presParOf" srcId="{FF1653F6-80F6-46AF-ADB5-15B2805D1681}" destId="{2D7CB7F2-C9CF-4F6F-880D-A1D99579F5CD}" srcOrd="1" destOrd="0" presId="urn:microsoft.com/office/officeart/2005/8/layout/hierarchy1"/>
    <dgm:cxn modelId="{098B3066-343D-4664-86E7-26EF02CFD67B}" type="presParOf" srcId="{FD87CA29-FA7C-449E-A255-3014C6B4A68A}" destId="{CECB099F-4625-4D38-9767-E531C619FCFD}" srcOrd="1" destOrd="0" presId="urn:microsoft.com/office/officeart/2005/8/layout/hierarchy1"/>
    <dgm:cxn modelId="{BCD1FACC-ACE1-48DD-99EC-2631E2703608}" type="presParOf" srcId="{AB4D130C-1E16-4805-AA98-0D7796BAE885}" destId="{BDAE234D-52BD-4C15-8D84-DD146AB01FD0}" srcOrd="2" destOrd="0" presId="urn:microsoft.com/office/officeart/2005/8/layout/hierarchy1"/>
    <dgm:cxn modelId="{63A96CB4-7110-4811-B754-A42FA5BA0690}" type="presParOf" srcId="{AB4D130C-1E16-4805-AA98-0D7796BAE885}" destId="{0FCF8625-3F71-4D81-BFF3-CC0069868EC3}" srcOrd="3" destOrd="0" presId="urn:microsoft.com/office/officeart/2005/8/layout/hierarchy1"/>
    <dgm:cxn modelId="{9A985829-B5B0-4D4A-AC56-774581E48B4F}" type="presParOf" srcId="{0FCF8625-3F71-4D81-BFF3-CC0069868EC3}" destId="{7BEF1B74-51E2-4918-8FFF-AB6B2831B57F}" srcOrd="0" destOrd="0" presId="urn:microsoft.com/office/officeart/2005/8/layout/hierarchy1"/>
    <dgm:cxn modelId="{A1681344-AB8C-4A22-A756-095DB1F92A55}" type="presParOf" srcId="{7BEF1B74-51E2-4918-8FFF-AB6B2831B57F}" destId="{2D5A829D-4783-41E9-80F6-2B07A8103CC4}" srcOrd="0" destOrd="0" presId="urn:microsoft.com/office/officeart/2005/8/layout/hierarchy1"/>
    <dgm:cxn modelId="{58F4615B-1384-43FF-8D54-3DD3FD13CD01}" type="presParOf" srcId="{7BEF1B74-51E2-4918-8FFF-AB6B2831B57F}" destId="{18270702-8D68-47DD-841B-5A5280F904C4}" srcOrd="1" destOrd="0" presId="urn:microsoft.com/office/officeart/2005/8/layout/hierarchy1"/>
    <dgm:cxn modelId="{4068C68D-E7CF-4885-86BE-77D449F773DB}" type="presParOf" srcId="{0FCF8625-3F71-4D81-BFF3-CC0069868EC3}" destId="{2F76574D-55F2-4A81-8003-F56CCFAF221D}" srcOrd="1" destOrd="0" presId="urn:microsoft.com/office/officeart/2005/8/layout/hierarchy1"/>
    <dgm:cxn modelId="{11A82C08-D0B3-49EA-8EBA-4ED114D7FC97}" type="presParOf" srcId="{AB4D130C-1E16-4805-AA98-0D7796BAE885}" destId="{92992B10-0819-4B05-85A7-71ABAED372BF}" srcOrd="4" destOrd="0" presId="urn:microsoft.com/office/officeart/2005/8/layout/hierarchy1"/>
    <dgm:cxn modelId="{63DD6416-DDD4-4431-8419-0321C89A14AA}" type="presParOf" srcId="{AB4D130C-1E16-4805-AA98-0D7796BAE885}" destId="{8AD1706B-8C8C-406B-9EF3-E766A978030B}" srcOrd="5" destOrd="0" presId="urn:microsoft.com/office/officeart/2005/8/layout/hierarchy1"/>
    <dgm:cxn modelId="{C5B1FBD5-06B2-48CA-BF6A-3F045969F9F9}" type="presParOf" srcId="{8AD1706B-8C8C-406B-9EF3-E766A978030B}" destId="{B9710329-FCE8-4682-9990-87FBF3452532}" srcOrd="0" destOrd="0" presId="urn:microsoft.com/office/officeart/2005/8/layout/hierarchy1"/>
    <dgm:cxn modelId="{342290B7-758E-43A3-97D2-11BE7B8259F5}" type="presParOf" srcId="{B9710329-FCE8-4682-9990-87FBF3452532}" destId="{42915F07-74DA-4E8E-8B3C-0B4D257B0FA5}" srcOrd="0" destOrd="0" presId="urn:microsoft.com/office/officeart/2005/8/layout/hierarchy1"/>
    <dgm:cxn modelId="{2FCEDD8D-A194-46F2-B37A-76D82FE544CB}" type="presParOf" srcId="{B9710329-FCE8-4682-9990-87FBF3452532}" destId="{91332EF0-E9BB-43DC-B2C8-036540F2800D}" srcOrd="1" destOrd="0" presId="urn:microsoft.com/office/officeart/2005/8/layout/hierarchy1"/>
    <dgm:cxn modelId="{4F4EC123-03D1-4D72-AD8E-A91E5CEB09C0}" type="presParOf" srcId="{8AD1706B-8C8C-406B-9EF3-E766A978030B}" destId="{F388427D-3AAF-4FD1-8C1C-A0C777B65918}" srcOrd="1" destOrd="0" presId="urn:microsoft.com/office/officeart/2005/8/layout/hierarchy1"/>
    <dgm:cxn modelId="{2399F10F-7123-410D-8C97-64D63241BD87}" type="presParOf" srcId="{AB4D130C-1E16-4805-AA98-0D7796BAE885}" destId="{C57598D6-14C3-4E2F-85EF-E18D24365F76}" srcOrd="6" destOrd="0" presId="urn:microsoft.com/office/officeart/2005/8/layout/hierarchy1"/>
    <dgm:cxn modelId="{F0FA6930-C8F0-4410-A84A-9989F4753C30}" type="presParOf" srcId="{AB4D130C-1E16-4805-AA98-0D7796BAE885}" destId="{AE5F91D3-C92B-4897-9A6C-1B73AEFC0E23}" srcOrd="7" destOrd="0" presId="urn:microsoft.com/office/officeart/2005/8/layout/hierarchy1"/>
    <dgm:cxn modelId="{DA511F3F-6AD1-43ED-AB36-F0627E610223}" type="presParOf" srcId="{AE5F91D3-C92B-4897-9A6C-1B73AEFC0E23}" destId="{32980A99-D0BF-4AAF-A95F-B017E8561311}" srcOrd="0" destOrd="0" presId="urn:microsoft.com/office/officeart/2005/8/layout/hierarchy1"/>
    <dgm:cxn modelId="{C480E9DA-751A-4860-8C21-DD40586B8C2F}" type="presParOf" srcId="{32980A99-D0BF-4AAF-A95F-B017E8561311}" destId="{C416ABD1-6ADF-483E-9DAF-5ADB516F9DEE}" srcOrd="0" destOrd="0" presId="urn:microsoft.com/office/officeart/2005/8/layout/hierarchy1"/>
    <dgm:cxn modelId="{31008CAC-32F0-412C-8205-AB84C7E0CD37}" type="presParOf" srcId="{32980A99-D0BF-4AAF-A95F-B017E8561311}" destId="{C1058C3C-D3B0-4384-97C2-1C41AA5C63B8}" srcOrd="1" destOrd="0" presId="urn:microsoft.com/office/officeart/2005/8/layout/hierarchy1"/>
    <dgm:cxn modelId="{D72872F6-05F1-4137-8A03-3A38DF2CF53C}" type="presParOf" srcId="{AE5F91D3-C92B-4897-9A6C-1B73AEFC0E23}" destId="{D9E55FEE-D689-4424-AF08-5C28725F001E}"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1BCD5F-AF40-49A5-A8AF-50D9A23CEF1D}"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tr-TR"/>
        </a:p>
      </dgm:t>
    </dgm:pt>
    <dgm:pt modelId="{9C7307EB-650C-42AA-B9F2-7914DB3E6922}">
      <dgm:prSet/>
      <dgm:spPr/>
      <dgm:t>
        <a:bodyPr/>
        <a:lstStyle/>
        <a:p>
          <a:pPr rtl="0"/>
          <a:r>
            <a:rPr lang="tr-TR" b="1" dirty="0" smtClean="0"/>
            <a:t>1-Tehlike Kaynakları nelerdir?</a:t>
          </a:r>
          <a:endParaRPr lang="tr-TR" dirty="0"/>
        </a:p>
      </dgm:t>
    </dgm:pt>
    <dgm:pt modelId="{12083A11-5161-4047-9481-E2856C4F1378}" type="parTrans" cxnId="{BEB0BB6A-0FF9-4BC2-B2CB-328A4BA76F03}">
      <dgm:prSet/>
      <dgm:spPr/>
      <dgm:t>
        <a:bodyPr/>
        <a:lstStyle/>
        <a:p>
          <a:endParaRPr lang="tr-TR"/>
        </a:p>
      </dgm:t>
    </dgm:pt>
    <dgm:pt modelId="{9187F83B-917E-4EF1-9FAC-DBDB838B40DE}" type="sibTrans" cxnId="{BEB0BB6A-0FF9-4BC2-B2CB-328A4BA76F03}">
      <dgm:prSet/>
      <dgm:spPr/>
      <dgm:t>
        <a:bodyPr/>
        <a:lstStyle/>
        <a:p>
          <a:endParaRPr lang="tr-TR"/>
        </a:p>
      </dgm:t>
    </dgm:pt>
    <dgm:pt modelId="{5A390CF4-3037-4616-8A16-93F718218530}">
      <dgm:prSet/>
      <dgm:spPr/>
      <dgm:t>
        <a:bodyPr/>
        <a:lstStyle/>
        <a:p>
          <a:pPr rtl="0"/>
          <a:r>
            <a:rPr lang="tr-TR" b="1" dirty="0" smtClean="0"/>
            <a:t>2-Bu tehlikeden kim yada ne zarar görebilir?</a:t>
          </a:r>
          <a:endParaRPr lang="tr-TR" dirty="0"/>
        </a:p>
      </dgm:t>
    </dgm:pt>
    <dgm:pt modelId="{776EAB73-430E-450E-892F-BED7826CCCC2}" type="parTrans" cxnId="{F2E61168-C1C0-4171-BDC9-8B3BC6FF0206}">
      <dgm:prSet/>
      <dgm:spPr/>
      <dgm:t>
        <a:bodyPr/>
        <a:lstStyle/>
        <a:p>
          <a:endParaRPr lang="tr-TR"/>
        </a:p>
      </dgm:t>
    </dgm:pt>
    <dgm:pt modelId="{CFCF8AA6-D54A-4D6A-94A4-8A8617667D3C}" type="sibTrans" cxnId="{F2E61168-C1C0-4171-BDC9-8B3BC6FF0206}">
      <dgm:prSet/>
      <dgm:spPr/>
      <dgm:t>
        <a:bodyPr/>
        <a:lstStyle/>
        <a:p>
          <a:endParaRPr lang="tr-TR"/>
        </a:p>
      </dgm:t>
    </dgm:pt>
    <dgm:pt modelId="{07E50058-9611-4BF7-97E1-96D07E8DCC43}">
      <dgm:prSet/>
      <dgm:spPr/>
      <dgm:t>
        <a:bodyPr/>
        <a:lstStyle/>
        <a:p>
          <a:pPr rtl="0"/>
          <a:r>
            <a:rPr lang="tr-TR" b="1" smtClean="0"/>
            <a:t>3-Zarar </a:t>
          </a:r>
          <a:r>
            <a:rPr lang="tr-TR" b="1" dirty="0" smtClean="0"/>
            <a:t>nasıl ortaya çıkabilir?</a:t>
          </a:r>
          <a:endParaRPr lang="tr-TR" dirty="0"/>
        </a:p>
      </dgm:t>
    </dgm:pt>
    <dgm:pt modelId="{68ACB003-A555-4819-A7C7-D968A8B51E9E}" type="parTrans" cxnId="{820D238E-1B0B-48AC-A325-ECC7D25D5769}">
      <dgm:prSet/>
      <dgm:spPr/>
      <dgm:t>
        <a:bodyPr/>
        <a:lstStyle/>
        <a:p>
          <a:endParaRPr lang="tr-TR"/>
        </a:p>
      </dgm:t>
    </dgm:pt>
    <dgm:pt modelId="{BC9F8617-AFF3-48D8-9A13-71198B655E48}" type="sibTrans" cxnId="{820D238E-1B0B-48AC-A325-ECC7D25D5769}">
      <dgm:prSet/>
      <dgm:spPr/>
      <dgm:t>
        <a:bodyPr/>
        <a:lstStyle/>
        <a:p>
          <a:endParaRPr lang="tr-TR"/>
        </a:p>
      </dgm:t>
    </dgm:pt>
    <dgm:pt modelId="{F6B742EE-A68E-4CC3-AE6B-206B360D3F63}" type="pres">
      <dgm:prSet presAssocID="{3D1BCD5F-AF40-49A5-A8AF-50D9A23CEF1D}" presName="compositeShape" presStyleCnt="0">
        <dgm:presLayoutVars>
          <dgm:dir/>
          <dgm:resizeHandles/>
        </dgm:presLayoutVars>
      </dgm:prSet>
      <dgm:spPr/>
      <dgm:t>
        <a:bodyPr/>
        <a:lstStyle/>
        <a:p>
          <a:endParaRPr lang="tr-TR"/>
        </a:p>
      </dgm:t>
    </dgm:pt>
    <dgm:pt modelId="{132D1E35-0FE5-4ACB-98A9-087F964DF254}" type="pres">
      <dgm:prSet presAssocID="{3D1BCD5F-AF40-49A5-A8AF-50D9A23CEF1D}" presName="pyramid" presStyleLbl="node1" presStyleIdx="0" presStyleCnt="1" custLinFactNeighborX="-24582"/>
      <dgm:spPr/>
    </dgm:pt>
    <dgm:pt modelId="{D1FF6BC7-9137-4446-A4C5-D3E224647395}" type="pres">
      <dgm:prSet presAssocID="{3D1BCD5F-AF40-49A5-A8AF-50D9A23CEF1D}" presName="theList" presStyleCnt="0"/>
      <dgm:spPr/>
    </dgm:pt>
    <dgm:pt modelId="{F6CBD1B9-F142-4A08-9485-C6A186D9860C}" type="pres">
      <dgm:prSet presAssocID="{9C7307EB-650C-42AA-B9F2-7914DB3E6922}" presName="aNode" presStyleLbl="fgAcc1" presStyleIdx="0" presStyleCnt="3" custScaleX="185453">
        <dgm:presLayoutVars>
          <dgm:bulletEnabled val="1"/>
        </dgm:presLayoutVars>
      </dgm:prSet>
      <dgm:spPr/>
      <dgm:t>
        <a:bodyPr/>
        <a:lstStyle/>
        <a:p>
          <a:endParaRPr lang="tr-TR"/>
        </a:p>
      </dgm:t>
    </dgm:pt>
    <dgm:pt modelId="{6FDA0FDC-DAAB-49B0-93A2-72E4F3EFC807}" type="pres">
      <dgm:prSet presAssocID="{9C7307EB-650C-42AA-B9F2-7914DB3E6922}" presName="aSpace" presStyleCnt="0"/>
      <dgm:spPr/>
    </dgm:pt>
    <dgm:pt modelId="{83353089-A994-45F2-8D5F-88386EE42A46}" type="pres">
      <dgm:prSet presAssocID="{5A390CF4-3037-4616-8A16-93F718218530}" presName="aNode" presStyleLbl="fgAcc1" presStyleIdx="1" presStyleCnt="3" custScaleX="185453">
        <dgm:presLayoutVars>
          <dgm:bulletEnabled val="1"/>
        </dgm:presLayoutVars>
      </dgm:prSet>
      <dgm:spPr/>
      <dgm:t>
        <a:bodyPr/>
        <a:lstStyle/>
        <a:p>
          <a:endParaRPr lang="tr-TR"/>
        </a:p>
      </dgm:t>
    </dgm:pt>
    <dgm:pt modelId="{7BABA4CE-598A-4B13-81A3-2EBAE7C9B107}" type="pres">
      <dgm:prSet presAssocID="{5A390CF4-3037-4616-8A16-93F718218530}" presName="aSpace" presStyleCnt="0"/>
      <dgm:spPr/>
    </dgm:pt>
    <dgm:pt modelId="{575D2339-522D-4BF0-9C2A-CADE3E8EA89F}" type="pres">
      <dgm:prSet presAssocID="{07E50058-9611-4BF7-97E1-96D07E8DCC43}" presName="aNode" presStyleLbl="fgAcc1" presStyleIdx="2" presStyleCnt="3" custScaleX="185453">
        <dgm:presLayoutVars>
          <dgm:bulletEnabled val="1"/>
        </dgm:presLayoutVars>
      </dgm:prSet>
      <dgm:spPr/>
      <dgm:t>
        <a:bodyPr/>
        <a:lstStyle/>
        <a:p>
          <a:endParaRPr lang="tr-TR"/>
        </a:p>
      </dgm:t>
    </dgm:pt>
    <dgm:pt modelId="{3A57A8D5-877A-4413-9EB9-30F6A14D9336}" type="pres">
      <dgm:prSet presAssocID="{07E50058-9611-4BF7-97E1-96D07E8DCC43}" presName="aSpace" presStyleCnt="0"/>
      <dgm:spPr/>
    </dgm:pt>
  </dgm:ptLst>
  <dgm:cxnLst>
    <dgm:cxn modelId="{AAD703A6-AE31-4980-818F-7353A487BE4D}" type="presOf" srcId="{3D1BCD5F-AF40-49A5-A8AF-50D9A23CEF1D}" destId="{F6B742EE-A68E-4CC3-AE6B-206B360D3F63}" srcOrd="0" destOrd="0" presId="urn:microsoft.com/office/officeart/2005/8/layout/pyramid2"/>
    <dgm:cxn modelId="{820D238E-1B0B-48AC-A325-ECC7D25D5769}" srcId="{3D1BCD5F-AF40-49A5-A8AF-50D9A23CEF1D}" destId="{07E50058-9611-4BF7-97E1-96D07E8DCC43}" srcOrd="2" destOrd="0" parTransId="{68ACB003-A555-4819-A7C7-D968A8B51E9E}" sibTransId="{BC9F8617-AFF3-48D8-9A13-71198B655E48}"/>
    <dgm:cxn modelId="{F30E2B1C-FCBE-439B-A2A5-3733893421F7}" type="presOf" srcId="{9C7307EB-650C-42AA-B9F2-7914DB3E6922}" destId="{F6CBD1B9-F142-4A08-9485-C6A186D9860C}" srcOrd="0" destOrd="0" presId="urn:microsoft.com/office/officeart/2005/8/layout/pyramid2"/>
    <dgm:cxn modelId="{4834AA9B-E881-40A5-9BAA-24B45CA03EED}" type="presOf" srcId="{5A390CF4-3037-4616-8A16-93F718218530}" destId="{83353089-A994-45F2-8D5F-88386EE42A46}" srcOrd="0" destOrd="0" presId="urn:microsoft.com/office/officeart/2005/8/layout/pyramid2"/>
    <dgm:cxn modelId="{F2E61168-C1C0-4171-BDC9-8B3BC6FF0206}" srcId="{3D1BCD5F-AF40-49A5-A8AF-50D9A23CEF1D}" destId="{5A390CF4-3037-4616-8A16-93F718218530}" srcOrd="1" destOrd="0" parTransId="{776EAB73-430E-450E-892F-BED7826CCCC2}" sibTransId="{CFCF8AA6-D54A-4D6A-94A4-8A8617667D3C}"/>
    <dgm:cxn modelId="{C4BF2ADD-6A97-431A-8B0F-A934BDEDE6BD}" type="presOf" srcId="{07E50058-9611-4BF7-97E1-96D07E8DCC43}" destId="{575D2339-522D-4BF0-9C2A-CADE3E8EA89F}" srcOrd="0" destOrd="0" presId="urn:microsoft.com/office/officeart/2005/8/layout/pyramid2"/>
    <dgm:cxn modelId="{BEB0BB6A-0FF9-4BC2-B2CB-328A4BA76F03}" srcId="{3D1BCD5F-AF40-49A5-A8AF-50D9A23CEF1D}" destId="{9C7307EB-650C-42AA-B9F2-7914DB3E6922}" srcOrd="0" destOrd="0" parTransId="{12083A11-5161-4047-9481-E2856C4F1378}" sibTransId="{9187F83B-917E-4EF1-9FAC-DBDB838B40DE}"/>
    <dgm:cxn modelId="{3B53694F-A593-4E40-9237-41B9E44AEB6C}" type="presParOf" srcId="{F6B742EE-A68E-4CC3-AE6B-206B360D3F63}" destId="{132D1E35-0FE5-4ACB-98A9-087F964DF254}" srcOrd="0" destOrd="0" presId="urn:microsoft.com/office/officeart/2005/8/layout/pyramid2"/>
    <dgm:cxn modelId="{A26F6272-4663-42EF-A689-9F9293F31E31}" type="presParOf" srcId="{F6B742EE-A68E-4CC3-AE6B-206B360D3F63}" destId="{D1FF6BC7-9137-4446-A4C5-D3E224647395}" srcOrd="1" destOrd="0" presId="urn:microsoft.com/office/officeart/2005/8/layout/pyramid2"/>
    <dgm:cxn modelId="{05B96C37-44CD-4A46-B194-C908AC1DB770}" type="presParOf" srcId="{D1FF6BC7-9137-4446-A4C5-D3E224647395}" destId="{F6CBD1B9-F142-4A08-9485-C6A186D9860C}" srcOrd="0" destOrd="0" presId="urn:microsoft.com/office/officeart/2005/8/layout/pyramid2"/>
    <dgm:cxn modelId="{A1E3A2AD-13B6-4AFA-964B-19103D9700E1}" type="presParOf" srcId="{D1FF6BC7-9137-4446-A4C5-D3E224647395}" destId="{6FDA0FDC-DAAB-49B0-93A2-72E4F3EFC807}" srcOrd="1" destOrd="0" presId="urn:microsoft.com/office/officeart/2005/8/layout/pyramid2"/>
    <dgm:cxn modelId="{5F7BE531-C686-4B59-9907-9187C5D6E521}" type="presParOf" srcId="{D1FF6BC7-9137-4446-A4C5-D3E224647395}" destId="{83353089-A994-45F2-8D5F-88386EE42A46}" srcOrd="2" destOrd="0" presId="urn:microsoft.com/office/officeart/2005/8/layout/pyramid2"/>
    <dgm:cxn modelId="{12B8C542-FA73-4E7C-8293-5AF0AE3C3211}" type="presParOf" srcId="{D1FF6BC7-9137-4446-A4C5-D3E224647395}" destId="{7BABA4CE-598A-4B13-81A3-2EBAE7C9B107}" srcOrd="3" destOrd="0" presId="urn:microsoft.com/office/officeart/2005/8/layout/pyramid2"/>
    <dgm:cxn modelId="{4A330030-6A21-4491-B6B7-4319CF46463A}" type="presParOf" srcId="{D1FF6BC7-9137-4446-A4C5-D3E224647395}" destId="{575D2339-522D-4BF0-9C2A-CADE3E8EA89F}" srcOrd="4" destOrd="0" presId="urn:microsoft.com/office/officeart/2005/8/layout/pyramid2"/>
    <dgm:cxn modelId="{D07DE2D5-E6BE-4958-A656-B21198A16570}" type="presParOf" srcId="{D1FF6BC7-9137-4446-A4C5-D3E224647395}" destId="{3A57A8D5-877A-4413-9EB9-30F6A14D9336}"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75FBF7-494B-4721-ADD7-64BBAB63D4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1A45858C-84A8-4C89-A606-995CB9FC9DA1}">
      <dgm:prSet custT="1"/>
      <dgm:spPr>
        <a:solidFill>
          <a:schemeClr val="accent2">
            <a:lumMod val="75000"/>
          </a:schemeClr>
        </a:solidFill>
      </dgm:spPr>
      <dgm:t>
        <a:bodyPr/>
        <a:lstStyle/>
        <a:p>
          <a:pPr algn="ctr" rtl="0"/>
          <a:r>
            <a:rPr lang="tr-TR" sz="2400" b="1" dirty="0" smtClean="0"/>
            <a:t>Şu üç soru tehlikeleri tanımlamamıza olanak tanır;</a:t>
          </a:r>
          <a:endParaRPr lang="tr-TR" sz="2400" dirty="0"/>
        </a:p>
      </dgm:t>
    </dgm:pt>
    <dgm:pt modelId="{AD2CD7C9-0924-427F-A177-D5D3DCB91430}" type="parTrans" cxnId="{AB615B67-F794-4997-910A-D5D847202D5A}">
      <dgm:prSet/>
      <dgm:spPr/>
      <dgm:t>
        <a:bodyPr/>
        <a:lstStyle/>
        <a:p>
          <a:pPr algn="ctr"/>
          <a:endParaRPr lang="tr-TR" sz="2400"/>
        </a:p>
      </dgm:t>
    </dgm:pt>
    <dgm:pt modelId="{84151492-DC17-4284-81D3-BA05CDA0A7A1}" type="sibTrans" cxnId="{AB615B67-F794-4997-910A-D5D847202D5A}">
      <dgm:prSet/>
      <dgm:spPr/>
      <dgm:t>
        <a:bodyPr/>
        <a:lstStyle/>
        <a:p>
          <a:pPr algn="ctr"/>
          <a:endParaRPr lang="tr-TR" sz="2400"/>
        </a:p>
      </dgm:t>
    </dgm:pt>
    <dgm:pt modelId="{7CCCBA01-0F7E-43D8-B105-5BB9C5193D08}" type="pres">
      <dgm:prSet presAssocID="{E875FBF7-494B-4721-ADD7-64BBAB63D48F}" presName="linear" presStyleCnt="0">
        <dgm:presLayoutVars>
          <dgm:animLvl val="lvl"/>
          <dgm:resizeHandles val="exact"/>
        </dgm:presLayoutVars>
      </dgm:prSet>
      <dgm:spPr/>
      <dgm:t>
        <a:bodyPr/>
        <a:lstStyle/>
        <a:p>
          <a:endParaRPr lang="tr-TR"/>
        </a:p>
      </dgm:t>
    </dgm:pt>
    <dgm:pt modelId="{004FD7C5-3772-41C0-80A8-C1C59B9DA726}" type="pres">
      <dgm:prSet presAssocID="{1A45858C-84A8-4C89-A606-995CB9FC9DA1}" presName="parentText" presStyleLbl="node1" presStyleIdx="0" presStyleCnt="1">
        <dgm:presLayoutVars>
          <dgm:chMax val="0"/>
          <dgm:bulletEnabled val="1"/>
        </dgm:presLayoutVars>
      </dgm:prSet>
      <dgm:spPr/>
      <dgm:t>
        <a:bodyPr/>
        <a:lstStyle/>
        <a:p>
          <a:endParaRPr lang="tr-TR"/>
        </a:p>
      </dgm:t>
    </dgm:pt>
  </dgm:ptLst>
  <dgm:cxnLst>
    <dgm:cxn modelId="{2EC046D4-C14F-4C48-996C-AB2188C158F0}" type="presOf" srcId="{1A45858C-84A8-4C89-A606-995CB9FC9DA1}" destId="{004FD7C5-3772-41C0-80A8-C1C59B9DA726}" srcOrd="0" destOrd="0" presId="urn:microsoft.com/office/officeart/2005/8/layout/vList2"/>
    <dgm:cxn modelId="{2A4704A2-4FEE-43C5-B23D-814EBC042499}" type="presOf" srcId="{E875FBF7-494B-4721-ADD7-64BBAB63D48F}" destId="{7CCCBA01-0F7E-43D8-B105-5BB9C5193D08}" srcOrd="0" destOrd="0" presId="urn:microsoft.com/office/officeart/2005/8/layout/vList2"/>
    <dgm:cxn modelId="{AB615B67-F794-4997-910A-D5D847202D5A}" srcId="{E875FBF7-494B-4721-ADD7-64BBAB63D48F}" destId="{1A45858C-84A8-4C89-A606-995CB9FC9DA1}" srcOrd="0" destOrd="0" parTransId="{AD2CD7C9-0924-427F-A177-D5D3DCB91430}" sibTransId="{84151492-DC17-4284-81D3-BA05CDA0A7A1}"/>
    <dgm:cxn modelId="{F706FC37-2117-4287-91E8-FB576C6B967B}" type="presParOf" srcId="{7CCCBA01-0F7E-43D8-B105-5BB9C5193D08}" destId="{004FD7C5-3772-41C0-80A8-C1C59B9DA726}"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FF1550-CEBD-4E56-8E4E-73B50CD1D224}" type="doc">
      <dgm:prSet loTypeId="urn:microsoft.com/office/officeart/2005/8/layout/hProcess9" loCatId="process" qsTypeId="urn:microsoft.com/office/officeart/2005/8/quickstyle/simple1" qsCatId="simple" csTypeId="urn:microsoft.com/office/officeart/2005/8/colors/colorful1#18" csCatId="colorful" phldr="1"/>
      <dgm:spPr/>
      <dgm:t>
        <a:bodyPr/>
        <a:lstStyle/>
        <a:p>
          <a:endParaRPr lang="tr-TR"/>
        </a:p>
      </dgm:t>
    </dgm:pt>
    <dgm:pt modelId="{8A0E9EE4-FB15-41C8-891B-F0BFA55D1A44}">
      <dgm:prSet custT="1"/>
      <dgm:spPr/>
      <dgm:t>
        <a:bodyPr/>
        <a:lstStyle/>
        <a:p>
          <a:pPr rtl="0"/>
          <a:r>
            <a:rPr lang="tr-TR" sz="2800" b="1" i="0" baseline="0" dirty="0" smtClean="0"/>
            <a:t>Tehlike ve Riskleri Tanı</a:t>
          </a:r>
          <a:endParaRPr lang="tr-TR" sz="2800" b="1" dirty="0"/>
        </a:p>
      </dgm:t>
    </dgm:pt>
    <dgm:pt modelId="{CA514880-45B4-43E8-9382-D35125C4186E}" type="parTrans" cxnId="{548BD5E6-3633-4B4E-9677-73713FC31D78}">
      <dgm:prSet/>
      <dgm:spPr/>
      <dgm:t>
        <a:bodyPr/>
        <a:lstStyle/>
        <a:p>
          <a:endParaRPr lang="tr-TR"/>
        </a:p>
      </dgm:t>
    </dgm:pt>
    <dgm:pt modelId="{70C519CC-4BD8-4575-B043-61C2A0137F01}" type="sibTrans" cxnId="{548BD5E6-3633-4B4E-9677-73713FC31D78}">
      <dgm:prSet/>
      <dgm:spPr/>
      <dgm:t>
        <a:bodyPr/>
        <a:lstStyle/>
        <a:p>
          <a:endParaRPr lang="tr-TR"/>
        </a:p>
      </dgm:t>
    </dgm:pt>
    <dgm:pt modelId="{A58398C8-B873-4544-AA44-C9A39501139D}">
      <dgm:prSet custT="1"/>
      <dgm:spPr/>
      <dgm:t>
        <a:bodyPr/>
        <a:lstStyle/>
        <a:p>
          <a:pPr rtl="0"/>
          <a:r>
            <a:rPr lang="tr-TR" sz="2400" b="1" dirty="0" smtClean="0"/>
            <a:t>Riskleri Derecelendir</a:t>
          </a:r>
          <a:endParaRPr lang="tr-TR" sz="2400" b="1" dirty="0"/>
        </a:p>
      </dgm:t>
    </dgm:pt>
    <dgm:pt modelId="{C638E992-839B-43A2-BAFD-33F0072AEB24}" type="parTrans" cxnId="{5C437543-4479-4CF3-B4E5-0C33AD967669}">
      <dgm:prSet/>
      <dgm:spPr/>
      <dgm:t>
        <a:bodyPr/>
        <a:lstStyle/>
        <a:p>
          <a:endParaRPr lang="tr-TR"/>
        </a:p>
      </dgm:t>
    </dgm:pt>
    <dgm:pt modelId="{BEE2374C-724D-46BF-921A-3811EB7A0E03}" type="sibTrans" cxnId="{5C437543-4479-4CF3-B4E5-0C33AD967669}">
      <dgm:prSet/>
      <dgm:spPr/>
      <dgm:t>
        <a:bodyPr/>
        <a:lstStyle/>
        <a:p>
          <a:endParaRPr lang="tr-TR"/>
        </a:p>
      </dgm:t>
    </dgm:pt>
    <dgm:pt modelId="{286D620B-DD61-4E20-A2D4-9109AED32570}">
      <dgm:prSet custT="1"/>
      <dgm:spPr/>
      <dgm:t>
        <a:bodyPr/>
        <a:lstStyle/>
        <a:p>
          <a:pPr rtl="0"/>
          <a:r>
            <a:rPr lang="tr-TR" sz="2400" b="1" dirty="0" smtClean="0"/>
            <a:t>Kontrol Tedbirlerine Karar Ver ve Planla</a:t>
          </a:r>
          <a:endParaRPr lang="tr-TR" sz="2400" b="1" dirty="0"/>
        </a:p>
      </dgm:t>
    </dgm:pt>
    <dgm:pt modelId="{E302F3F9-29C0-4D43-A6BE-F44FBBE629A0}" type="parTrans" cxnId="{A7B70209-4F66-48D4-B244-8D763D4694B0}">
      <dgm:prSet/>
      <dgm:spPr/>
      <dgm:t>
        <a:bodyPr/>
        <a:lstStyle/>
        <a:p>
          <a:endParaRPr lang="tr-TR"/>
        </a:p>
      </dgm:t>
    </dgm:pt>
    <dgm:pt modelId="{E3D1F09E-0316-41EC-A76A-328419C00015}" type="sibTrans" cxnId="{A7B70209-4F66-48D4-B244-8D763D4694B0}">
      <dgm:prSet/>
      <dgm:spPr/>
      <dgm:t>
        <a:bodyPr/>
        <a:lstStyle/>
        <a:p>
          <a:endParaRPr lang="tr-TR"/>
        </a:p>
      </dgm:t>
    </dgm:pt>
    <dgm:pt modelId="{DAF62862-A084-487F-B911-0F6BE3616D7B}">
      <dgm:prSet custT="1"/>
      <dgm:spPr/>
      <dgm:t>
        <a:bodyPr/>
        <a:lstStyle/>
        <a:p>
          <a:pPr rtl="0"/>
          <a:r>
            <a:rPr lang="tr-TR" sz="2400" b="1" dirty="0" smtClean="0"/>
            <a:t>Uygula, İzle ve Tekrar Et</a:t>
          </a:r>
          <a:endParaRPr lang="tr-TR" sz="2400" b="1" dirty="0"/>
        </a:p>
      </dgm:t>
    </dgm:pt>
    <dgm:pt modelId="{BC137DBD-E931-4204-9347-5063787E0E28}" type="parTrans" cxnId="{01682D51-90C8-436C-BE30-A8F87F397555}">
      <dgm:prSet/>
      <dgm:spPr/>
      <dgm:t>
        <a:bodyPr/>
        <a:lstStyle/>
        <a:p>
          <a:endParaRPr lang="tr-TR"/>
        </a:p>
      </dgm:t>
    </dgm:pt>
    <dgm:pt modelId="{3C13F927-7ED7-4B82-B83D-382AAB0597B8}" type="sibTrans" cxnId="{01682D51-90C8-436C-BE30-A8F87F397555}">
      <dgm:prSet/>
      <dgm:spPr/>
      <dgm:t>
        <a:bodyPr/>
        <a:lstStyle/>
        <a:p>
          <a:endParaRPr lang="tr-TR"/>
        </a:p>
      </dgm:t>
    </dgm:pt>
    <dgm:pt modelId="{29DFEDCC-52AE-4B8E-BA78-D3F2A7730FF1}" type="pres">
      <dgm:prSet presAssocID="{2DFF1550-CEBD-4E56-8E4E-73B50CD1D224}" presName="CompostProcess" presStyleCnt="0">
        <dgm:presLayoutVars>
          <dgm:dir/>
          <dgm:resizeHandles val="exact"/>
        </dgm:presLayoutVars>
      </dgm:prSet>
      <dgm:spPr/>
      <dgm:t>
        <a:bodyPr/>
        <a:lstStyle/>
        <a:p>
          <a:endParaRPr lang="tr-TR"/>
        </a:p>
      </dgm:t>
    </dgm:pt>
    <dgm:pt modelId="{F46CC051-1227-48EC-9906-5C30A510E2CF}" type="pres">
      <dgm:prSet presAssocID="{2DFF1550-CEBD-4E56-8E4E-73B50CD1D224}" presName="arrow" presStyleLbl="bgShp" presStyleIdx="0" presStyleCnt="1" custScaleX="115718"/>
      <dgm:spPr/>
    </dgm:pt>
    <dgm:pt modelId="{526C26E9-90DA-4C8A-A18F-985E4399F330}" type="pres">
      <dgm:prSet presAssocID="{2DFF1550-CEBD-4E56-8E4E-73B50CD1D224}" presName="linearProcess" presStyleCnt="0"/>
      <dgm:spPr/>
    </dgm:pt>
    <dgm:pt modelId="{0F9C722D-BC1C-4963-95B7-AA4C789DB5B8}" type="pres">
      <dgm:prSet presAssocID="{8A0E9EE4-FB15-41C8-891B-F0BFA55D1A44}" presName="textNode" presStyleLbl="node1" presStyleIdx="0" presStyleCnt="4">
        <dgm:presLayoutVars>
          <dgm:bulletEnabled val="1"/>
        </dgm:presLayoutVars>
      </dgm:prSet>
      <dgm:spPr/>
      <dgm:t>
        <a:bodyPr/>
        <a:lstStyle/>
        <a:p>
          <a:endParaRPr lang="tr-TR"/>
        </a:p>
      </dgm:t>
    </dgm:pt>
    <dgm:pt modelId="{A461FD12-5961-4693-AF01-603BE3DA6B67}" type="pres">
      <dgm:prSet presAssocID="{70C519CC-4BD8-4575-B043-61C2A0137F01}" presName="sibTrans" presStyleCnt="0"/>
      <dgm:spPr/>
    </dgm:pt>
    <dgm:pt modelId="{17CB5857-24CC-4FFB-A80D-1DCF0A5A6722}" type="pres">
      <dgm:prSet presAssocID="{A58398C8-B873-4544-AA44-C9A39501139D}" presName="textNode" presStyleLbl="node1" presStyleIdx="1" presStyleCnt="4" custScaleX="112246">
        <dgm:presLayoutVars>
          <dgm:bulletEnabled val="1"/>
        </dgm:presLayoutVars>
      </dgm:prSet>
      <dgm:spPr/>
      <dgm:t>
        <a:bodyPr/>
        <a:lstStyle/>
        <a:p>
          <a:endParaRPr lang="tr-TR"/>
        </a:p>
      </dgm:t>
    </dgm:pt>
    <dgm:pt modelId="{418AC631-806E-4F1D-A89B-89D26164563C}" type="pres">
      <dgm:prSet presAssocID="{BEE2374C-724D-46BF-921A-3811EB7A0E03}" presName="sibTrans" presStyleCnt="0"/>
      <dgm:spPr/>
    </dgm:pt>
    <dgm:pt modelId="{0449076F-D7DD-4616-9FBE-35E7D8C9155E}" type="pres">
      <dgm:prSet presAssocID="{286D620B-DD61-4E20-A2D4-9109AED32570}" presName="textNode" presStyleLbl="node1" presStyleIdx="2" presStyleCnt="4" custScaleX="118234">
        <dgm:presLayoutVars>
          <dgm:bulletEnabled val="1"/>
        </dgm:presLayoutVars>
      </dgm:prSet>
      <dgm:spPr/>
      <dgm:t>
        <a:bodyPr/>
        <a:lstStyle/>
        <a:p>
          <a:endParaRPr lang="tr-TR"/>
        </a:p>
      </dgm:t>
    </dgm:pt>
    <dgm:pt modelId="{A010AB6E-467C-4F7E-948E-D599768EF49D}" type="pres">
      <dgm:prSet presAssocID="{E3D1F09E-0316-41EC-A76A-328419C00015}" presName="sibTrans" presStyleCnt="0"/>
      <dgm:spPr/>
    </dgm:pt>
    <dgm:pt modelId="{2F6930ED-D779-4C3D-87E1-80B8B838DAB2}" type="pres">
      <dgm:prSet presAssocID="{DAF62862-A084-487F-B911-0F6BE3616D7B}" presName="textNode" presStyleLbl="node1" presStyleIdx="3" presStyleCnt="4">
        <dgm:presLayoutVars>
          <dgm:bulletEnabled val="1"/>
        </dgm:presLayoutVars>
      </dgm:prSet>
      <dgm:spPr/>
      <dgm:t>
        <a:bodyPr/>
        <a:lstStyle/>
        <a:p>
          <a:endParaRPr lang="tr-TR"/>
        </a:p>
      </dgm:t>
    </dgm:pt>
  </dgm:ptLst>
  <dgm:cxnLst>
    <dgm:cxn modelId="{2460E000-86F6-494D-918B-301C440D3B6B}" type="presOf" srcId="{286D620B-DD61-4E20-A2D4-9109AED32570}" destId="{0449076F-D7DD-4616-9FBE-35E7D8C9155E}" srcOrd="0" destOrd="0" presId="urn:microsoft.com/office/officeart/2005/8/layout/hProcess9"/>
    <dgm:cxn modelId="{C63887A5-6CF9-4BAF-8467-A9C23B6B07B2}" type="presOf" srcId="{8A0E9EE4-FB15-41C8-891B-F0BFA55D1A44}" destId="{0F9C722D-BC1C-4963-95B7-AA4C789DB5B8}" srcOrd="0" destOrd="0" presId="urn:microsoft.com/office/officeart/2005/8/layout/hProcess9"/>
    <dgm:cxn modelId="{DD083202-917A-421C-8B7A-B0E2D22DE1EB}" type="presOf" srcId="{A58398C8-B873-4544-AA44-C9A39501139D}" destId="{17CB5857-24CC-4FFB-A80D-1DCF0A5A6722}" srcOrd="0" destOrd="0" presId="urn:microsoft.com/office/officeart/2005/8/layout/hProcess9"/>
    <dgm:cxn modelId="{01682D51-90C8-436C-BE30-A8F87F397555}" srcId="{2DFF1550-CEBD-4E56-8E4E-73B50CD1D224}" destId="{DAF62862-A084-487F-B911-0F6BE3616D7B}" srcOrd="3" destOrd="0" parTransId="{BC137DBD-E931-4204-9347-5063787E0E28}" sibTransId="{3C13F927-7ED7-4B82-B83D-382AAB0597B8}"/>
    <dgm:cxn modelId="{A7B70209-4F66-48D4-B244-8D763D4694B0}" srcId="{2DFF1550-CEBD-4E56-8E4E-73B50CD1D224}" destId="{286D620B-DD61-4E20-A2D4-9109AED32570}" srcOrd="2" destOrd="0" parTransId="{E302F3F9-29C0-4D43-A6BE-F44FBBE629A0}" sibTransId="{E3D1F09E-0316-41EC-A76A-328419C00015}"/>
    <dgm:cxn modelId="{FB68E8CA-8F9D-47FD-A7DF-679C45146164}" type="presOf" srcId="{DAF62862-A084-487F-B911-0F6BE3616D7B}" destId="{2F6930ED-D779-4C3D-87E1-80B8B838DAB2}" srcOrd="0" destOrd="0" presId="urn:microsoft.com/office/officeart/2005/8/layout/hProcess9"/>
    <dgm:cxn modelId="{5C437543-4479-4CF3-B4E5-0C33AD967669}" srcId="{2DFF1550-CEBD-4E56-8E4E-73B50CD1D224}" destId="{A58398C8-B873-4544-AA44-C9A39501139D}" srcOrd="1" destOrd="0" parTransId="{C638E992-839B-43A2-BAFD-33F0072AEB24}" sibTransId="{BEE2374C-724D-46BF-921A-3811EB7A0E03}"/>
    <dgm:cxn modelId="{548BD5E6-3633-4B4E-9677-73713FC31D78}" srcId="{2DFF1550-CEBD-4E56-8E4E-73B50CD1D224}" destId="{8A0E9EE4-FB15-41C8-891B-F0BFA55D1A44}" srcOrd="0" destOrd="0" parTransId="{CA514880-45B4-43E8-9382-D35125C4186E}" sibTransId="{70C519CC-4BD8-4575-B043-61C2A0137F01}"/>
    <dgm:cxn modelId="{54061CA9-491F-405E-940E-399D51C26E80}" type="presOf" srcId="{2DFF1550-CEBD-4E56-8E4E-73B50CD1D224}" destId="{29DFEDCC-52AE-4B8E-BA78-D3F2A7730FF1}" srcOrd="0" destOrd="0" presId="urn:microsoft.com/office/officeart/2005/8/layout/hProcess9"/>
    <dgm:cxn modelId="{CE13B21B-9D3D-4DED-BBAC-55C8CD9B12DF}" type="presParOf" srcId="{29DFEDCC-52AE-4B8E-BA78-D3F2A7730FF1}" destId="{F46CC051-1227-48EC-9906-5C30A510E2CF}" srcOrd="0" destOrd="0" presId="urn:microsoft.com/office/officeart/2005/8/layout/hProcess9"/>
    <dgm:cxn modelId="{93B58942-10F2-4C23-AFF9-DB43E4F49605}" type="presParOf" srcId="{29DFEDCC-52AE-4B8E-BA78-D3F2A7730FF1}" destId="{526C26E9-90DA-4C8A-A18F-985E4399F330}" srcOrd="1" destOrd="0" presId="urn:microsoft.com/office/officeart/2005/8/layout/hProcess9"/>
    <dgm:cxn modelId="{007B468A-B236-41D6-AE10-271A046CC189}" type="presParOf" srcId="{526C26E9-90DA-4C8A-A18F-985E4399F330}" destId="{0F9C722D-BC1C-4963-95B7-AA4C789DB5B8}" srcOrd="0" destOrd="0" presId="urn:microsoft.com/office/officeart/2005/8/layout/hProcess9"/>
    <dgm:cxn modelId="{A6D79A92-9333-4C85-907E-97148BF0974F}" type="presParOf" srcId="{526C26E9-90DA-4C8A-A18F-985E4399F330}" destId="{A461FD12-5961-4693-AF01-603BE3DA6B67}" srcOrd="1" destOrd="0" presId="urn:microsoft.com/office/officeart/2005/8/layout/hProcess9"/>
    <dgm:cxn modelId="{AA4025F2-76A8-499E-9F9F-25DEA5213773}" type="presParOf" srcId="{526C26E9-90DA-4C8A-A18F-985E4399F330}" destId="{17CB5857-24CC-4FFB-A80D-1DCF0A5A6722}" srcOrd="2" destOrd="0" presId="urn:microsoft.com/office/officeart/2005/8/layout/hProcess9"/>
    <dgm:cxn modelId="{F0440927-F4B3-4538-ACFC-3675A9C740A1}" type="presParOf" srcId="{526C26E9-90DA-4C8A-A18F-985E4399F330}" destId="{418AC631-806E-4F1D-A89B-89D26164563C}" srcOrd="3" destOrd="0" presId="urn:microsoft.com/office/officeart/2005/8/layout/hProcess9"/>
    <dgm:cxn modelId="{29407894-0D02-473F-8F4B-F820DC13927C}" type="presParOf" srcId="{526C26E9-90DA-4C8A-A18F-985E4399F330}" destId="{0449076F-D7DD-4616-9FBE-35E7D8C9155E}" srcOrd="4" destOrd="0" presId="urn:microsoft.com/office/officeart/2005/8/layout/hProcess9"/>
    <dgm:cxn modelId="{055C6227-B438-4EF0-8CF9-F94781953889}" type="presParOf" srcId="{526C26E9-90DA-4C8A-A18F-985E4399F330}" destId="{A010AB6E-467C-4F7E-948E-D599768EF49D}" srcOrd="5" destOrd="0" presId="urn:microsoft.com/office/officeart/2005/8/layout/hProcess9"/>
    <dgm:cxn modelId="{A72F8293-3FE5-41EA-8D67-FFABDED938A4}" type="presParOf" srcId="{526C26E9-90DA-4C8A-A18F-985E4399F330}" destId="{2F6930ED-D779-4C3D-87E1-80B8B838DAB2}"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A4E5CE-207A-4A1F-90B0-73736FCFCB3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44BCC7CA-1A65-4B07-A1E7-F0C5857572C0}">
      <dgm:prSet phldrT="[Metin]"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algn="ctr"/>
          <a:r>
            <a:rPr lang="tr-TR" sz="2000" b="1" dirty="0" smtClean="0">
              <a:solidFill>
                <a:schemeClr val="tx1"/>
              </a:solidFill>
              <a:latin typeface="Arial" pitchFamily="34" charset="0"/>
              <a:cs typeface="Arial" pitchFamily="34" charset="0"/>
            </a:rPr>
            <a:t>ÇOK TEHLİKELİ İŞYERLERİNDE: 2 Yılda Bir</a:t>
          </a:r>
          <a:endParaRPr lang="tr-TR" sz="2000" b="1" dirty="0">
            <a:solidFill>
              <a:schemeClr val="tx1"/>
            </a:solidFill>
            <a:latin typeface="Arial" pitchFamily="34" charset="0"/>
            <a:cs typeface="Arial" pitchFamily="34" charset="0"/>
          </a:endParaRPr>
        </a:p>
      </dgm:t>
    </dgm:pt>
    <dgm:pt modelId="{82A5FDCD-4F73-4A74-B854-A1554B991CE0}" type="parTrans" cxnId="{2FC39B51-6107-48A0-A596-8FF2138F63A0}">
      <dgm:prSet/>
      <dgm:spPr/>
      <dgm:t>
        <a:bodyPr/>
        <a:lstStyle/>
        <a:p>
          <a:pPr algn="ctr"/>
          <a:endParaRPr lang="tr-TR"/>
        </a:p>
      </dgm:t>
    </dgm:pt>
    <dgm:pt modelId="{8E21759A-67FB-4CCD-885E-6C1E98DB3873}" type="sibTrans" cxnId="{2FC39B51-6107-48A0-A596-8FF2138F63A0}">
      <dgm:prSet/>
      <dgm:spPr/>
      <dgm:t>
        <a:bodyPr/>
        <a:lstStyle/>
        <a:p>
          <a:pPr algn="ctr"/>
          <a:endParaRPr lang="tr-TR"/>
        </a:p>
      </dgm:t>
    </dgm:pt>
    <dgm:pt modelId="{4D458CEE-191A-4CEC-8E35-2FDD45C76ABE}">
      <dgm:prSet phldrT="[Metin]"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algn="ctr"/>
          <a:r>
            <a:rPr lang="tr-TR" sz="2000" b="1" dirty="0" smtClean="0">
              <a:solidFill>
                <a:schemeClr val="tx1"/>
              </a:solidFill>
              <a:latin typeface="Arial" pitchFamily="34" charset="0"/>
              <a:cs typeface="Arial" pitchFamily="34" charset="0"/>
            </a:rPr>
            <a:t>TEHLİKELİ İŞYERLERİNDE: 4 Yılda Bir</a:t>
          </a:r>
          <a:endParaRPr lang="tr-TR" sz="2000" b="1" dirty="0">
            <a:latin typeface="Arial" pitchFamily="34" charset="0"/>
            <a:cs typeface="Arial" pitchFamily="34" charset="0"/>
          </a:endParaRPr>
        </a:p>
      </dgm:t>
    </dgm:pt>
    <dgm:pt modelId="{CBF2DA2A-AB95-4128-BAAA-81A209D0168A}" type="parTrans" cxnId="{2DA8DB10-813A-4DCC-B6C3-84451823F955}">
      <dgm:prSet/>
      <dgm:spPr/>
      <dgm:t>
        <a:bodyPr/>
        <a:lstStyle/>
        <a:p>
          <a:pPr algn="ctr"/>
          <a:endParaRPr lang="tr-TR"/>
        </a:p>
      </dgm:t>
    </dgm:pt>
    <dgm:pt modelId="{4A1E0971-1FF3-42D9-98E0-DCDCC404487F}" type="sibTrans" cxnId="{2DA8DB10-813A-4DCC-B6C3-84451823F955}">
      <dgm:prSet/>
      <dgm:spPr/>
      <dgm:t>
        <a:bodyPr/>
        <a:lstStyle/>
        <a:p>
          <a:pPr algn="ctr"/>
          <a:endParaRPr lang="tr-TR"/>
        </a:p>
      </dgm:t>
    </dgm:pt>
    <dgm:pt modelId="{B844ABBB-547A-43D7-AAD2-13A68050655F}">
      <dgm:prSet phldrT="[Metin]"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algn="ctr"/>
          <a:r>
            <a:rPr lang="tr-TR" sz="2000" b="1" dirty="0" smtClean="0">
              <a:solidFill>
                <a:schemeClr val="tx1"/>
              </a:solidFill>
              <a:latin typeface="Arial" pitchFamily="34" charset="0"/>
              <a:cs typeface="Arial" pitchFamily="34" charset="0"/>
            </a:rPr>
            <a:t>AZ TEHLİKELİ İŞYERLERİNDE :6 Yılda bir</a:t>
          </a:r>
          <a:endParaRPr lang="tr-TR" sz="2000" b="1" dirty="0">
            <a:solidFill>
              <a:schemeClr val="tx1"/>
            </a:solidFill>
            <a:latin typeface="Arial" pitchFamily="34" charset="0"/>
            <a:cs typeface="Arial" pitchFamily="34" charset="0"/>
          </a:endParaRPr>
        </a:p>
      </dgm:t>
    </dgm:pt>
    <dgm:pt modelId="{948A1C7A-FEBC-47C4-9325-E1881312EF8F}" type="parTrans" cxnId="{3B30A3B7-3A1F-4532-8096-D27E1D52907A}">
      <dgm:prSet/>
      <dgm:spPr/>
      <dgm:t>
        <a:bodyPr/>
        <a:lstStyle/>
        <a:p>
          <a:pPr algn="ctr"/>
          <a:endParaRPr lang="tr-TR"/>
        </a:p>
      </dgm:t>
    </dgm:pt>
    <dgm:pt modelId="{AB2A1756-BAC6-4551-A73A-DB33C375FB5C}" type="sibTrans" cxnId="{3B30A3B7-3A1F-4532-8096-D27E1D52907A}">
      <dgm:prSet/>
      <dgm:spPr/>
      <dgm:t>
        <a:bodyPr/>
        <a:lstStyle/>
        <a:p>
          <a:pPr algn="ctr"/>
          <a:endParaRPr lang="tr-TR"/>
        </a:p>
      </dgm:t>
    </dgm:pt>
    <dgm:pt modelId="{459E0FD1-7180-4525-8D43-8CB3FF05E30B}" type="pres">
      <dgm:prSet presAssocID="{9AA4E5CE-207A-4A1F-90B0-73736FCFCB35}" presName="linear" presStyleCnt="0">
        <dgm:presLayoutVars>
          <dgm:dir/>
          <dgm:animLvl val="lvl"/>
          <dgm:resizeHandles val="exact"/>
        </dgm:presLayoutVars>
      </dgm:prSet>
      <dgm:spPr/>
      <dgm:t>
        <a:bodyPr/>
        <a:lstStyle/>
        <a:p>
          <a:endParaRPr lang="tr-TR"/>
        </a:p>
      </dgm:t>
    </dgm:pt>
    <dgm:pt modelId="{E643EA0E-AB75-4CCF-A02D-1A022D7F2348}" type="pres">
      <dgm:prSet presAssocID="{44BCC7CA-1A65-4B07-A1E7-F0C5857572C0}" presName="parentLin" presStyleCnt="0"/>
      <dgm:spPr/>
    </dgm:pt>
    <dgm:pt modelId="{4463F35E-F0F0-4F7B-A4A2-2CEB8F7BD0BD}" type="pres">
      <dgm:prSet presAssocID="{44BCC7CA-1A65-4B07-A1E7-F0C5857572C0}" presName="parentLeftMargin" presStyleLbl="node1" presStyleIdx="0" presStyleCnt="3"/>
      <dgm:spPr/>
      <dgm:t>
        <a:bodyPr/>
        <a:lstStyle/>
        <a:p>
          <a:endParaRPr lang="tr-TR"/>
        </a:p>
      </dgm:t>
    </dgm:pt>
    <dgm:pt modelId="{A240DAC0-4027-4267-8F02-3100CF38EA91}" type="pres">
      <dgm:prSet presAssocID="{44BCC7CA-1A65-4B07-A1E7-F0C5857572C0}" presName="parentText" presStyleLbl="node1" presStyleIdx="0" presStyleCnt="3" custScaleX="142857">
        <dgm:presLayoutVars>
          <dgm:chMax val="0"/>
          <dgm:bulletEnabled val="1"/>
        </dgm:presLayoutVars>
      </dgm:prSet>
      <dgm:spPr/>
      <dgm:t>
        <a:bodyPr/>
        <a:lstStyle/>
        <a:p>
          <a:endParaRPr lang="tr-TR"/>
        </a:p>
      </dgm:t>
    </dgm:pt>
    <dgm:pt modelId="{D93FC647-AB00-440B-98EC-F2108BCD5B46}" type="pres">
      <dgm:prSet presAssocID="{44BCC7CA-1A65-4B07-A1E7-F0C5857572C0}" presName="negativeSpace" presStyleCnt="0"/>
      <dgm:spPr/>
    </dgm:pt>
    <dgm:pt modelId="{4A6AB710-56E7-4B72-9B3C-92E94A2A628E}" type="pres">
      <dgm:prSet presAssocID="{44BCC7CA-1A65-4B07-A1E7-F0C5857572C0}" presName="childText" presStyleLbl="conFgAcc1" presStyleIdx="0" presStyleCnt="3">
        <dgm:presLayoutVars>
          <dgm:bulletEnabled val="1"/>
        </dgm:presLayoutVars>
      </dgm:prSet>
      <dgm:spPr/>
      <dgm:t>
        <a:bodyPr/>
        <a:lstStyle/>
        <a:p>
          <a:endParaRPr lang="tr-TR"/>
        </a:p>
      </dgm:t>
    </dgm:pt>
    <dgm:pt modelId="{FE55ED88-DBF2-4637-8084-9CFAEDA9E63F}" type="pres">
      <dgm:prSet presAssocID="{8E21759A-67FB-4CCD-885E-6C1E98DB3873}" presName="spaceBetweenRectangles" presStyleCnt="0"/>
      <dgm:spPr/>
    </dgm:pt>
    <dgm:pt modelId="{186B8D4A-9AFB-48D3-A6E6-C01FEF1547B4}" type="pres">
      <dgm:prSet presAssocID="{4D458CEE-191A-4CEC-8E35-2FDD45C76ABE}" presName="parentLin" presStyleCnt="0"/>
      <dgm:spPr/>
    </dgm:pt>
    <dgm:pt modelId="{3D219E56-1786-4917-91D5-FA6AE43968D2}" type="pres">
      <dgm:prSet presAssocID="{4D458CEE-191A-4CEC-8E35-2FDD45C76ABE}" presName="parentLeftMargin" presStyleLbl="node1" presStyleIdx="0" presStyleCnt="3"/>
      <dgm:spPr/>
      <dgm:t>
        <a:bodyPr/>
        <a:lstStyle/>
        <a:p>
          <a:endParaRPr lang="tr-TR"/>
        </a:p>
      </dgm:t>
    </dgm:pt>
    <dgm:pt modelId="{1CEABB1C-64CC-404D-9488-A41CED431A4D}" type="pres">
      <dgm:prSet presAssocID="{4D458CEE-191A-4CEC-8E35-2FDD45C76ABE}" presName="parentText" presStyleLbl="node1" presStyleIdx="1" presStyleCnt="3" custScaleX="142857">
        <dgm:presLayoutVars>
          <dgm:chMax val="0"/>
          <dgm:bulletEnabled val="1"/>
        </dgm:presLayoutVars>
      </dgm:prSet>
      <dgm:spPr/>
      <dgm:t>
        <a:bodyPr/>
        <a:lstStyle/>
        <a:p>
          <a:endParaRPr lang="tr-TR"/>
        </a:p>
      </dgm:t>
    </dgm:pt>
    <dgm:pt modelId="{1AAEEBC9-E429-4633-B2F3-D1300EEBA596}" type="pres">
      <dgm:prSet presAssocID="{4D458CEE-191A-4CEC-8E35-2FDD45C76ABE}" presName="negativeSpace" presStyleCnt="0"/>
      <dgm:spPr/>
    </dgm:pt>
    <dgm:pt modelId="{95E13B99-6168-4616-AC30-065BFFC53821}" type="pres">
      <dgm:prSet presAssocID="{4D458CEE-191A-4CEC-8E35-2FDD45C76ABE}" presName="childText" presStyleLbl="conFgAcc1" presStyleIdx="1" presStyleCnt="3">
        <dgm:presLayoutVars>
          <dgm:bulletEnabled val="1"/>
        </dgm:presLayoutVars>
      </dgm:prSet>
      <dgm:spPr/>
    </dgm:pt>
    <dgm:pt modelId="{ECC20565-4CCE-4AE6-948B-37DACFF83DD6}" type="pres">
      <dgm:prSet presAssocID="{4A1E0971-1FF3-42D9-98E0-DCDCC404487F}" presName="spaceBetweenRectangles" presStyleCnt="0"/>
      <dgm:spPr/>
    </dgm:pt>
    <dgm:pt modelId="{00BA800B-7F4B-43F2-976B-859A0922FC40}" type="pres">
      <dgm:prSet presAssocID="{B844ABBB-547A-43D7-AAD2-13A68050655F}" presName="parentLin" presStyleCnt="0"/>
      <dgm:spPr/>
    </dgm:pt>
    <dgm:pt modelId="{6026C6E7-3249-4D56-8EEC-65FD8D23634B}" type="pres">
      <dgm:prSet presAssocID="{B844ABBB-547A-43D7-AAD2-13A68050655F}" presName="parentLeftMargin" presStyleLbl="node1" presStyleIdx="1" presStyleCnt="3"/>
      <dgm:spPr/>
      <dgm:t>
        <a:bodyPr/>
        <a:lstStyle/>
        <a:p>
          <a:endParaRPr lang="tr-TR"/>
        </a:p>
      </dgm:t>
    </dgm:pt>
    <dgm:pt modelId="{744AF777-73F9-4ECA-976F-D20472EDCD98}" type="pres">
      <dgm:prSet presAssocID="{B844ABBB-547A-43D7-AAD2-13A68050655F}" presName="parentText" presStyleLbl="node1" presStyleIdx="2" presStyleCnt="3" custScaleX="133484" custLinFactNeighborX="-2784" custLinFactNeighborY="-10212">
        <dgm:presLayoutVars>
          <dgm:chMax val="0"/>
          <dgm:bulletEnabled val="1"/>
        </dgm:presLayoutVars>
      </dgm:prSet>
      <dgm:spPr/>
      <dgm:t>
        <a:bodyPr/>
        <a:lstStyle/>
        <a:p>
          <a:endParaRPr lang="tr-TR"/>
        </a:p>
      </dgm:t>
    </dgm:pt>
    <dgm:pt modelId="{76569A5F-19B2-460C-8D43-14131F286826}" type="pres">
      <dgm:prSet presAssocID="{B844ABBB-547A-43D7-AAD2-13A68050655F}" presName="negativeSpace" presStyleCnt="0"/>
      <dgm:spPr/>
    </dgm:pt>
    <dgm:pt modelId="{CCE1B936-D72F-4FE8-9672-21B1F1D6B1A9}" type="pres">
      <dgm:prSet presAssocID="{B844ABBB-547A-43D7-AAD2-13A68050655F}" presName="childText" presStyleLbl="conFgAcc1" presStyleIdx="2" presStyleCnt="3">
        <dgm:presLayoutVars>
          <dgm:bulletEnabled val="1"/>
        </dgm:presLayoutVars>
      </dgm:prSet>
      <dgm:spPr/>
    </dgm:pt>
  </dgm:ptLst>
  <dgm:cxnLst>
    <dgm:cxn modelId="{087C8FDA-C76C-4903-A4A5-E5DB28646436}" type="presOf" srcId="{4D458CEE-191A-4CEC-8E35-2FDD45C76ABE}" destId="{3D219E56-1786-4917-91D5-FA6AE43968D2}" srcOrd="0" destOrd="0" presId="urn:microsoft.com/office/officeart/2005/8/layout/list1"/>
    <dgm:cxn modelId="{0E8649F7-186D-47E3-9ED8-24FDC1F21873}" type="presOf" srcId="{44BCC7CA-1A65-4B07-A1E7-F0C5857572C0}" destId="{4463F35E-F0F0-4F7B-A4A2-2CEB8F7BD0BD}" srcOrd="0" destOrd="0" presId="urn:microsoft.com/office/officeart/2005/8/layout/list1"/>
    <dgm:cxn modelId="{2FC39B51-6107-48A0-A596-8FF2138F63A0}" srcId="{9AA4E5CE-207A-4A1F-90B0-73736FCFCB35}" destId="{44BCC7CA-1A65-4B07-A1E7-F0C5857572C0}" srcOrd="0" destOrd="0" parTransId="{82A5FDCD-4F73-4A74-B854-A1554B991CE0}" sibTransId="{8E21759A-67FB-4CCD-885E-6C1E98DB3873}"/>
    <dgm:cxn modelId="{3B30A3B7-3A1F-4532-8096-D27E1D52907A}" srcId="{9AA4E5CE-207A-4A1F-90B0-73736FCFCB35}" destId="{B844ABBB-547A-43D7-AAD2-13A68050655F}" srcOrd="2" destOrd="0" parTransId="{948A1C7A-FEBC-47C4-9325-E1881312EF8F}" sibTransId="{AB2A1756-BAC6-4551-A73A-DB33C375FB5C}"/>
    <dgm:cxn modelId="{A67D74C1-E442-48CB-A11E-1DEF70F3201E}" type="presOf" srcId="{B844ABBB-547A-43D7-AAD2-13A68050655F}" destId="{744AF777-73F9-4ECA-976F-D20472EDCD98}" srcOrd="1" destOrd="0" presId="urn:microsoft.com/office/officeart/2005/8/layout/list1"/>
    <dgm:cxn modelId="{365AF640-2107-41AD-B386-0D9648ABCD01}" type="presOf" srcId="{44BCC7CA-1A65-4B07-A1E7-F0C5857572C0}" destId="{A240DAC0-4027-4267-8F02-3100CF38EA91}" srcOrd="1" destOrd="0" presId="urn:microsoft.com/office/officeart/2005/8/layout/list1"/>
    <dgm:cxn modelId="{4A0B6CEF-4837-4F86-9C6C-A8B6823F3979}" type="presOf" srcId="{B844ABBB-547A-43D7-AAD2-13A68050655F}" destId="{6026C6E7-3249-4D56-8EEC-65FD8D23634B}" srcOrd="0" destOrd="0" presId="urn:microsoft.com/office/officeart/2005/8/layout/list1"/>
    <dgm:cxn modelId="{63B55720-9859-416B-8058-FC4ED664393F}" type="presOf" srcId="{4D458CEE-191A-4CEC-8E35-2FDD45C76ABE}" destId="{1CEABB1C-64CC-404D-9488-A41CED431A4D}" srcOrd="1" destOrd="0" presId="urn:microsoft.com/office/officeart/2005/8/layout/list1"/>
    <dgm:cxn modelId="{7FCBD1D0-5559-4D48-8030-8E7DBF2F29D7}" type="presOf" srcId="{9AA4E5CE-207A-4A1F-90B0-73736FCFCB35}" destId="{459E0FD1-7180-4525-8D43-8CB3FF05E30B}" srcOrd="0" destOrd="0" presId="urn:microsoft.com/office/officeart/2005/8/layout/list1"/>
    <dgm:cxn modelId="{2DA8DB10-813A-4DCC-B6C3-84451823F955}" srcId="{9AA4E5CE-207A-4A1F-90B0-73736FCFCB35}" destId="{4D458CEE-191A-4CEC-8E35-2FDD45C76ABE}" srcOrd="1" destOrd="0" parTransId="{CBF2DA2A-AB95-4128-BAAA-81A209D0168A}" sibTransId="{4A1E0971-1FF3-42D9-98E0-DCDCC404487F}"/>
    <dgm:cxn modelId="{7CADEFED-7F5A-4FE5-A6FC-81C3164B9845}" type="presParOf" srcId="{459E0FD1-7180-4525-8D43-8CB3FF05E30B}" destId="{E643EA0E-AB75-4CCF-A02D-1A022D7F2348}" srcOrd="0" destOrd="0" presId="urn:microsoft.com/office/officeart/2005/8/layout/list1"/>
    <dgm:cxn modelId="{8D74BCAA-3A09-4623-85AE-E815EB663986}" type="presParOf" srcId="{E643EA0E-AB75-4CCF-A02D-1A022D7F2348}" destId="{4463F35E-F0F0-4F7B-A4A2-2CEB8F7BD0BD}" srcOrd="0" destOrd="0" presId="urn:microsoft.com/office/officeart/2005/8/layout/list1"/>
    <dgm:cxn modelId="{6FCC5C39-9362-4033-9CAB-FA042F04CC30}" type="presParOf" srcId="{E643EA0E-AB75-4CCF-A02D-1A022D7F2348}" destId="{A240DAC0-4027-4267-8F02-3100CF38EA91}" srcOrd="1" destOrd="0" presId="urn:microsoft.com/office/officeart/2005/8/layout/list1"/>
    <dgm:cxn modelId="{5B56F967-DBB5-41C0-8F9B-3FA01C437633}" type="presParOf" srcId="{459E0FD1-7180-4525-8D43-8CB3FF05E30B}" destId="{D93FC647-AB00-440B-98EC-F2108BCD5B46}" srcOrd="1" destOrd="0" presId="urn:microsoft.com/office/officeart/2005/8/layout/list1"/>
    <dgm:cxn modelId="{87C7217D-A41E-49AF-82C9-0B3577D33659}" type="presParOf" srcId="{459E0FD1-7180-4525-8D43-8CB3FF05E30B}" destId="{4A6AB710-56E7-4B72-9B3C-92E94A2A628E}" srcOrd="2" destOrd="0" presId="urn:microsoft.com/office/officeart/2005/8/layout/list1"/>
    <dgm:cxn modelId="{DF5A9EA7-2ABA-47C4-A5F5-57271E81097E}" type="presParOf" srcId="{459E0FD1-7180-4525-8D43-8CB3FF05E30B}" destId="{FE55ED88-DBF2-4637-8084-9CFAEDA9E63F}" srcOrd="3" destOrd="0" presId="urn:microsoft.com/office/officeart/2005/8/layout/list1"/>
    <dgm:cxn modelId="{423718DC-2A95-45F0-8644-C2B68BDD8431}" type="presParOf" srcId="{459E0FD1-7180-4525-8D43-8CB3FF05E30B}" destId="{186B8D4A-9AFB-48D3-A6E6-C01FEF1547B4}" srcOrd="4" destOrd="0" presId="urn:microsoft.com/office/officeart/2005/8/layout/list1"/>
    <dgm:cxn modelId="{ED8DA6F9-5767-4A6F-9ADA-9B4A96E4969C}" type="presParOf" srcId="{186B8D4A-9AFB-48D3-A6E6-C01FEF1547B4}" destId="{3D219E56-1786-4917-91D5-FA6AE43968D2}" srcOrd="0" destOrd="0" presId="urn:microsoft.com/office/officeart/2005/8/layout/list1"/>
    <dgm:cxn modelId="{6DA01341-B025-4782-A8A5-35B935B50B8A}" type="presParOf" srcId="{186B8D4A-9AFB-48D3-A6E6-C01FEF1547B4}" destId="{1CEABB1C-64CC-404D-9488-A41CED431A4D}" srcOrd="1" destOrd="0" presId="urn:microsoft.com/office/officeart/2005/8/layout/list1"/>
    <dgm:cxn modelId="{F151FA82-665A-4A13-AF4A-F26C77B99C93}" type="presParOf" srcId="{459E0FD1-7180-4525-8D43-8CB3FF05E30B}" destId="{1AAEEBC9-E429-4633-B2F3-D1300EEBA596}" srcOrd="5" destOrd="0" presId="urn:microsoft.com/office/officeart/2005/8/layout/list1"/>
    <dgm:cxn modelId="{3EB30620-B184-402A-AFFE-A9C7BCEDD889}" type="presParOf" srcId="{459E0FD1-7180-4525-8D43-8CB3FF05E30B}" destId="{95E13B99-6168-4616-AC30-065BFFC53821}" srcOrd="6" destOrd="0" presId="urn:microsoft.com/office/officeart/2005/8/layout/list1"/>
    <dgm:cxn modelId="{99D0A863-F10A-47EC-BD50-BFCB3763A8ED}" type="presParOf" srcId="{459E0FD1-7180-4525-8D43-8CB3FF05E30B}" destId="{ECC20565-4CCE-4AE6-948B-37DACFF83DD6}" srcOrd="7" destOrd="0" presId="urn:microsoft.com/office/officeart/2005/8/layout/list1"/>
    <dgm:cxn modelId="{489A5EE0-63D8-4D15-989A-78DF61BDAFAB}" type="presParOf" srcId="{459E0FD1-7180-4525-8D43-8CB3FF05E30B}" destId="{00BA800B-7F4B-43F2-976B-859A0922FC40}" srcOrd="8" destOrd="0" presId="urn:microsoft.com/office/officeart/2005/8/layout/list1"/>
    <dgm:cxn modelId="{50F260DE-1376-4246-8679-455A9E3D03DB}" type="presParOf" srcId="{00BA800B-7F4B-43F2-976B-859A0922FC40}" destId="{6026C6E7-3249-4D56-8EEC-65FD8D23634B}" srcOrd="0" destOrd="0" presId="urn:microsoft.com/office/officeart/2005/8/layout/list1"/>
    <dgm:cxn modelId="{D7561453-3668-4C45-BA35-55B07FC123D6}" type="presParOf" srcId="{00BA800B-7F4B-43F2-976B-859A0922FC40}" destId="{744AF777-73F9-4ECA-976F-D20472EDCD98}" srcOrd="1" destOrd="0" presId="urn:microsoft.com/office/officeart/2005/8/layout/list1"/>
    <dgm:cxn modelId="{398CF506-9AFA-428B-9CC5-30E4BF9D6B5D}" type="presParOf" srcId="{459E0FD1-7180-4525-8D43-8CB3FF05E30B}" destId="{76569A5F-19B2-460C-8D43-14131F286826}" srcOrd="9" destOrd="0" presId="urn:microsoft.com/office/officeart/2005/8/layout/list1"/>
    <dgm:cxn modelId="{5DB00985-C281-4BE6-B5D8-22BC61EEFD85}" type="presParOf" srcId="{459E0FD1-7180-4525-8D43-8CB3FF05E30B}" destId="{CCE1B936-D72F-4FE8-9672-21B1F1D6B1A9}" srcOrd="10" destOrd="0" presId="urn:microsoft.com/office/officeart/2005/8/layout/list1"/>
  </dgm:cxnLst>
  <dgm:bg/>
  <dgm:whole>
    <a:ln>
      <a:solidFill>
        <a:schemeClr val="accent2">
          <a:lumMod val="60000"/>
          <a:lumOff val="40000"/>
        </a:schemeClr>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4C57CD-AE0A-4A75-B8C0-8A4568AF8DBA}">
      <dsp:nvSpPr>
        <dsp:cNvPr id="0" name=""/>
        <dsp:cNvSpPr/>
      </dsp:nvSpPr>
      <dsp:spPr>
        <a:xfrm rot="5400000">
          <a:off x="5121397" y="-2790536"/>
          <a:ext cx="712845" cy="647519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t>Risk Değerlendirmesi Ekibinin Kurulması</a:t>
          </a:r>
          <a:endParaRPr lang="tr-TR" sz="2000" kern="1200" dirty="0"/>
        </a:p>
      </dsp:txBody>
      <dsp:txXfrm rot="5400000">
        <a:off x="5121397" y="-2790536"/>
        <a:ext cx="712845" cy="6475190"/>
      </dsp:txXfrm>
    </dsp:sp>
    <dsp:sp modelId="{108A26D0-7ACF-4CB9-87BD-48747EDF1C82}">
      <dsp:nvSpPr>
        <dsp:cNvPr id="0" name=""/>
        <dsp:cNvSpPr/>
      </dsp:nvSpPr>
      <dsp:spPr>
        <a:xfrm>
          <a:off x="142864" y="1530"/>
          <a:ext cx="2097360" cy="891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t>1. ADIM</a:t>
          </a:r>
          <a:endParaRPr lang="tr-TR" sz="2400" kern="1200" dirty="0"/>
        </a:p>
      </dsp:txBody>
      <dsp:txXfrm>
        <a:off x="142864" y="1530"/>
        <a:ext cx="2097360" cy="891056"/>
      </dsp:txXfrm>
    </dsp:sp>
    <dsp:sp modelId="{91A21114-6FFB-4913-988C-1B42A59151CD}">
      <dsp:nvSpPr>
        <dsp:cNvPr id="0" name=""/>
        <dsp:cNvSpPr/>
      </dsp:nvSpPr>
      <dsp:spPr>
        <a:xfrm rot="5400000">
          <a:off x="5121397" y="-1854927"/>
          <a:ext cx="712845" cy="647519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kern="1200" dirty="0" smtClean="0"/>
            <a:t>Risk Değerlendirmesi Yapılacak Alan ve Faaliyetlerin Tanımlanması</a:t>
          </a:r>
          <a:endParaRPr lang="tr-TR" sz="2000" kern="1200" dirty="0"/>
        </a:p>
      </dsp:txBody>
      <dsp:txXfrm rot="5400000">
        <a:off x="5121397" y="-1854927"/>
        <a:ext cx="712845" cy="6475190"/>
      </dsp:txXfrm>
    </dsp:sp>
    <dsp:sp modelId="{7FC79839-773C-4A62-966C-5E6135FEC06E}">
      <dsp:nvSpPr>
        <dsp:cNvPr id="0" name=""/>
        <dsp:cNvSpPr/>
      </dsp:nvSpPr>
      <dsp:spPr>
        <a:xfrm>
          <a:off x="142864" y="937139"/>
          <a:ext cx="2097360" cy="891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t>2. ADIM</a:t>
          </a:r>
          <a:endParaRPr lang="tr-TR" sz="2400" kern="1200" dirty="0"/>
        </a:p>
      </dsp:txBody>
      <dsp:txXfrm>
        <a:off x="142864" y="937139"/>
        <a:ext cx="2097360" cy="891056"/>
      </dsp:txXfrm>
    </dsp:sp>
    <dsp:sp modelId="{458A4E73-2D27-44A4-AD96-6DAE2C9C70B8}">
      <dsp:nvSpPr>
        <dsp:cNvPr id="0" name=""/>
        <dsp:cNvSpPr/>
      </dsp:nvSpPr>
      <dsp:spPr>
        <a:xfrm rot="5400000">
          <a:off x="5121397" y="-919317"/>
          <a:ext cx="712845" cy="647519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i="1" kern="1200" dirty="0" smtClean="0"/>
            <a:t>Risk Değerlendirme Planının Oluşturulması</a:t>
          </a:r>
          <a:endParaRPr lang="tr-TR" sz="2000" kern="1200" dirty="0"/>
        </a:p>
      </dsp:txBody>
      <dsp:txXfrm rot="5400000">
        <a:off x="5121397" y="-919317"/>
        <a:ext cx="712845" cy="6475190"/>
      </dsp:txXfrm>
    </dsp:sp>
    <dsp:sp modelId="{0122D2F0-BF93-4DA4-B309-E96D1F3E9178}">
      <dsp:nvSpPr>
        <dsp:cNvPr id="0" name=""/>
        <dsp:cNvSpPr/>
      </dsp:nvSpPr>
      <dsp:spPr>
        <a:xfrm>
          <a:off x="142864" y="1872749"/>
          <a:ext cx="2097360" cy="891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t>3. ADIM</a:t>
          </a:r>
          <a:endParaRPr lang="tr-TR" sz="2400" kern="1200" dirty="0"/>
        </a:p>
      </dsp:txBody>
      <dsp:txXfrm>
        <a:off x="142864" y="1872749"/>
        <a:ext cx="2097360" cy="891056"/>
      </dsp:txXfrm>
    </dsp:sp>
    <dsp:sp modelId="{43211E35-7436-45FB-8B9E-841AF7A7E477}">
      <dsp:nvSpPr>
        <dsp:cNvPr id="0" name=""/>
        <dsp:cNvSpPr/>
      </dsp:nvSpPr>
      <dsp:spPr>
        <a:xfrm rot="5400000">
          <a:off x="5121397" y="16291"/>
          <a:ext cx="712845" cy="647519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i="1" kern="1200" dirty="0" smtClean="0"/>
            <a:t>Risk Değerlendirme Ekiplerinin Eğitimi </a:t>
          </a:r>
          <a:endParaRPr lang="tr-TR" sz="2000" kern="1200" dirty="0"/>
        </a:p>
      </dsp:txBody>
      <dsp:txXfrm rot="5400000">
        <a:off x="5121397" y="16291"/>
        <a:ext cx="712845" cy="6475190"/>
      </dsp:txXfrm>
    </dsp:sp>
    <dsp:sp modelId="{6FF5B64D-AF06-4357-9343-6C7BA672E342}">
      <dsp:nvSpPr>
        <dsp:cNvPr id="0" name=""/>
        <dsp:cNvSpPr/>
      </dsp:nvSpPr>
      <dsp:spPr>
        <a:xfrm>
          <a:off x="142864" y="2808358"/>
          <a:ext cx="2097360" cy="891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t>4. ADIM</a:t>
          </a:r>
          <a:endParaRPr lang="tr-TR" sz="2400" kern="1200" dirty="0"/>
        </a:p>
      </dsp:txBody>
      <dsp:txXfrm>
        <a:off x="142864" y="2808358"/>
        <a:ext cx="2097360" cy="891056"/>
      </dsp:txXfrm>
    </dsp:sp>
    <dsp:sp modelId="{175CDA4D-718F-49B3-B43F-F56F2D7460AE}">
      <dsp:nvSpPr>
        <dsp:cNvPr id="0" name=""/>
        <dsp:cNvSpPr/>
      </dsp:nvSpPr>
      <dsp:spPr>
        <a:xfrm rot="5400000">
          <a:off x="5121397" y="951900"/>
          <a:ext cx="712845" cy="647519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i="1" kern="1200" dirty="0" smtClean="0"/>
            <a:t>Risk Değerlendirme Ekiplerinin Ön Hazırlık Yapması ve </a:t>
          </a:r>
          <a:r>
            <a:rPr lang="tr-TR" sz="2000" kern="1200" dirty="0" smtClean="0"/>
            <a:t>Bilgi Toplama</a:t>
          </a:r>
          <a:endParaRPr lang="tr-TR" sz="2000" kern="1200" dirty="0"/>
        </a:p>
      </dsp:txBody>
      <dsp:txXfrm rot="5400000">
        <a:off x="5121397" y="951900"/>
        <a:ext cx="712845" cy="6475190"/>
      </dsp:txXfrm>
    </dsp:sp>
    <dsp:sp modelId="{EC00600B-D488-469C-89E0-5D9D0AA21FF1}">
      <dsp:nvSpPr>
        <dsp:cNvPr id="0" name=""/>
        <dsp:cNvSpPr/>
      </dsp:nvSpPr>
      <dsp:spPr>
        <a:xfrm>
          <a:off x="142864" y="3743967"/>
          <a:ext cx="2097360" cy="891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i="1" kern="1200" dirty="0" smtClean="0"/>
            <a:t>5. ADIM</a:t>
          </a:r>
          <a:endParaRPr lang="tr-TR" sz="2400" kern="1200" dirty="0"/>
        </a:p>
      </dsp:txBody>
      <dsp:txXfrm>
        <a:off x="142864" y="3743967"/>
        <a:ext cx="2097360" cy="891056"/>
      </dsp:txXfrm>
    </dsp:sp>
    <dsp:sp modelId="{681BF273-9EAD-447A-8271-A371D203AB6A}">
      <dsp:nvSpPr>
        <dsp:cNvPr id="0" name=""/>
        <dsp:cNvSpPr/>
      </dsp:nvSpPr>
      <dsp:spPr>
        <a:xfrm rot="5400000">
          <a:off x="5121397" y="1887510"/>
          <a:ext cx="712845" cy="647519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i="1" kern="1200" dirty="0" smtClean="0"/>
            <a:t>İş Sağlığı ve Güvenliği Tehlike ve Risklerinin Tanımlanması</a:t>
          </a:r>
          <a:endParaRPr lang="tr-TR" sz="2000" kern="1200" dirty="0"/>
        </a:p>
      </dsp:txBody>
      <dsp:txXfrm rot="5400000">
        <a:off x="5121397" y="1887510"/>
        <a:ext cx="712845" cy="6475190"/>
      </dsp:txXfrm>
    </dsp:sp>
    <dsp:sp modelId="{B0D8039E-EF9E-4AEE-A91E-516DE7C4DB2D}">
      <dsp:nvSpPr>
        <dsp:cNvPr id="0" name=""/>
        <dsp:cNvSpPr/>
      </dsp:nvSpPr>
      <dsp:spPr>
        <a:xfrm>
          <a:off x="142864" y="4679577"/>
          <a:ext cx="2097360" cy="891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t>6. ADIM</a:t>
          </a:r>
          <a:endParaRPr lang="tr-TR" sz="2400" kern="1200" dirty="0"/>
        </a:p>
      </dsp:txBody>
      <dsp:txXfrm>
        <a:off x="142864" y="4679577"/>
        <a:ext cx="2097360" cy="89105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F5AEBC-FFA3-43C6-94CE-E53A7D1CD776}">
      <dsp:nvSpPr>
        <dsp:cNvPr id="0" name=""/>
        <dsp:cNvSpPr/>
      </dsp:nvSpPr>
      <dsp:spPr>
        <a:xfrm rot="5400000">
          <a:off x="4861824" y="-2628095"/>
          <a:ext cx="1086834" cy="66203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i="1" kern="1200" dirty="0" smtClean="0"/>
            <a:t>Risklerin Önem Derecelerinin Belirlenmesi</a:t>
          </a:r>
          <a:endParaRPr lang="tr-TR" sz="2000" kern="1200" dirty="0"/>
        </a:p>
      </dsp:txBody>
      <dsp:txXfrm rot="5400000">
        <a:off x="4861824" y="-2628095"/>
        <a:ext cx="1086834" cy="6620382"/>
      </dsp:txXfrm>
    </dsp:sp>
    <dsp:sp modelId="{623CBF44-4B25-4B97-9B3B-9D590D42CA85}">
      <dsp:nvSpPr>
        <dsp:cNvPr id="0" name=""/>
        <dsp:cNvSpPr/>
      </dsp:nvSpPr>
      <dsp:spPr>
        <a:xfrm>
          <a:off x="71440" y="2824"/>
          <a:ext cx="2023610" cy="13585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t>7. ADIM :</a:t>
          </a:r>
          <a:endParaRPr lang="tr-TR" sz="2400" kern="1200" dirty="0"/>
        </a:p>
      </dsp:txBody>
      <dsp:txXfrm>
        <a:off x="71440" y="2824"/>
        <a:ext cx="2023610" cy="1358542"/>
      </dsp:txXfrm>
    </dsp:sp>
    <dsp:sp modelId="{ED2D4F2A-DE61-40B0-B5A6-2B1720CC0FE4}">
      <dsp:nvSpPr>
        <dsp:cNvPr id="0" name=""/>
        <dsp:cNvSpPr/>
      </dsp:nvSpPr>
      <dsp:spPr>
        <a:xfrm rot="5400000">
          <a:off x="4861824" y="-1201625"/>
          <a:ext cx="1086834" cy="66203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kern="1200" dirty="0" smtClean="0"/>
            <a:t>Riski ortadan kaldırmak ya da azaltmak için </a:t>
          </a:r>
          <a:r>
            <a:rPr lang="tr-TR" sz="2000" i="1" kern="1200" dirty="0" smtClean="0"/>
            <a:t>Kontrol Tedbirlerinin Planlanması</a:t>
          </a:r>
          <a:endParaRPr lang="tr-TR" sz="2000" kern="1200" dirty="0"/>
        </a:p>
      </dsp:txBody>
      <dsp:txXfrm rot="5400000">
        <a:off x="4861824" y="-1201625"/>
        <a:ext cx="1086834" cy="6620382"/>
      </dsp:txXfrm>
    </dsp:sp>
    <dsp:sp modelId="{4962F284-F2AE-4A0E-A890-3E10D5F1DD8D}">
      <dsp:nvSpPr>
        <dsp:cNvPr id="0" name=""/>
        <dsp:cNvSpPr/>
      </dsp:nvSpPr>
      <dsp:spPr>
        <a:xfrm>
          <a:off x="71440" y="1429294"/>
          <a:ext cx="2023610" cy="13585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t>8. ADIM :</a:t>
          </a:r>
          <a:endParaRPr lang="tr-TR" sz="2400" kern="1200" dirty="0"/>
        </a:p>
      </dsp:txBody>
      <dsp:txXfrm>
        <a:off x="71440" y="1429294"/>
        <a:ext cx="2023610" cy="1358542"/>
      </dsp:txXfrm>
    </dsp:sp>
    <dsp:sp modelId="{5BA7A629-4B2F-4E94-986F-5C03AD1DC75A}">
      <dsp:nvSpPr>
        <dsp:cNvPr id="0" name=""/>
        <dsp:cNvSpPr/>
      </dsp:nvSpPr>
      <dsp:spPr>
        <a:xfrm rot="5400000">
          <a:off x="4861824" y="224844"/>
          <a:ext cx="1086834" cy="66203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kern="1200" dirty="0" smtClean="0"/>
            <a:t>Risk kontrol tedbirlerinin uygulanması</a:t>
          </a:r>
          <a:endParaRPr lang="tr-TR" sz="2000" kern="1200" dirty="0"/>
        </a:p>
      </dsp:txBody>
      <dsp:txXfrm rot="5400000">
        <a:off x="4861824" y="224844"/>
        <a:ext cx="1086834" cy="6620382"/>
      </dsp:txXfrm>
    </dsp:sp>
    <dsp:sp modelId="{3A97CD60-5E57-40DD-9EED-C5F37B614AD8}">
      <dsp:nvSpPr>
        <dsp:cNvPr id="0" name=""/>
        <dsp:cNvSpPr/>
      </dsp:nvSpPr>
      <dsp:spPr>
        <a:xfrm>
          <a:off x="71440" y="2855764"/>
          <a:ext cx="2023610" cy="13585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t>9. ADIM :</a:t>
          </a:r>
          <a:endParaRPr lang="tr-TR" sz="2400" kern="1200" dirty="0"/>
        </a:p>
      </dsp:txBody>
      <dsp:txXfrm>
        <a:off x="71440" y="2855764"/>
        <a:ext cx="2023610" cy="1358542"/>
      </dsp:txXfrm>
    </dsp:sp>
    <dsp:sp modelId="{6AD93ADE-D546-4786-94A3-724C57FA37A0}">
      <dsp:nvSpPr>
        <dsp:cNvPr id="0" name=""/>
        <dsp:cNvSpPr/>
      </dsp:nvSpPr>
      <dsp:spPr>
        <a:xfrm rot="5400000">
          <a:off x="4861824" y="1651314"/>
          <a:ext cx="1086834" cy="66203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kern="1200" dirty="0" smtClean="0"/>
            <a:t>Uygulamaların izlenmesi</a:t>
          </a:r>
          <a:endParaRPr lang="tr-TR" sz="2000" kern="1200" dirty="0"/>
        </a:p>
      </dsp:txBody>
      <dsp:txXfrm rot="5400000">
        <a:off x="4861824" y="1651314"/>
        <a:ext cx="1086834" cy="6620382"/>
      </dsp:txXfrm>
    </dsp:sp>
    <dsp:sp modelId="{E34322B0-F42D-464E-9709-8B3A7317AF9A}">
      <dsp:nvSpPr>
        <dsp:cNvPr id="0" name=""/>
        <dsp:cNvSpPr/>
      </dsp:nvSpPr>
      <dsp:spPr>
        <a:xfrm>
          <a:off x="71440" y="4282234"/>
          <a:ext cx="2023610" cy="13585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t>10. ADIM :</a:t>
          </a:r>
          <a:endParaRPr lang="tr-TR" sz="2400" kern="1200" dirty="0"/>
        </a:p>
      </dsp:txBody>
      <dsp:txXfrm>
        <a:off x="71440" y="4282234"/>
        <a:ext cx="2023610" cy="135854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7D9633-9DEC-4387-848E-900E9321B146}">
      <dsp:nvSpPr>
        <dsp:cNvPr id="0" name=""/>
        <dsp:cNvSpPr/>
      </dsp:nvSpPr>
      <dsp:spPr>
        <a:xfrm>
          <a:off x="3388440" y="-224042"/>
          <a:ext cx="1938554" cy="193855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tr-TR" sz="2400" kern="1200" dirty="0" smtClean="0"/>
            <a:t>İşveren veya İşveren Vekili.</a:t>
          </a:r>
          <a:endParaRPr lang="tr-TR" sz="2400" kern="1200" dirty="0"/>
        </a:p>
      </dsp:txBody>
      <dsp:txXfrm>
        <a:off x="3388440" y="-224042"/>
        <a:ext cx="1938554" cy="1938554"/>
      </dsp:txXfrm>
    </dsp:sp>
    <dsp:sp modelId="{7F7CE872-8F19-4E91-A322-FE4AA0B008A7}">
      <dsp:nvSpPr>
        <dsp:cNvPr id="0" name=""/>
        <dsp:cNvSpPr/>
      </dsp:nvSpPr>
      <dsp:spPr>
        <a:xfrm rot="1464154">
          <a:off x="5390862" y="1064984"/>
          <a:ext cx="451355" cy="50269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1464154">
        <a:off x="5390862" y="1064984"/>
        <a:ext cx="451355" cy="502690"/>
      </dsp:txXfrm>
    </dsp:sp>
    <dsp:sp modelId="{DD72F9D8-FEDB-4AEF-9BFB-4F7E7508DBDB}">
      <dsp:nvSpPr>
        <dsp:cNvPr id="0" name=""/>
        <dsp:cNvSpPr/>
      </dsp:nvSpPr>
      <dsp:spPr>
        <a:xfrm>
          <a:off x="5929351" y="928702"/>
          <a:ext cx="1938554" cy="193855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tr-TR" sz="2400" kern="1200" dirty="0" smtClean="0"/>
            <a:t>İşyeri Hekimi</a:t>
          </a:r>
          <a:endParaRPr lang="tr-TR" sz="2400" kern="1200" dirty="0"/>
        </a:p>
      </dsp:txBody>
      <dsp:txXfrm>
        <a:off x="5929351" y="928702"/>
        <a:ext cx="1938554" cy="1938554"/>
      </dsp:txXfrm>
    </dsp:sp>
    <dsp:sp modelId="{F5EEEE82-9FB7-441D-8347-0E5AA010E0E3}">
      <dsp:nvSpPr>
        <dsp:cNvPr id="0" name=""/>
        <dsp:cNvSpPr/>
      </dsp:nvSpPr>
      <dsp:spPr>
        <a:xfrm rot="7167751">
          <a:off x="6081589" y="2775936"/>
          <a:ext cx="358171" cy="50269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7167751">
        <a:off x="6081589" y="2775936"/>
        <a:ext cx="358171" cy="502690"/>
      </dsp:txXfrm>
    </dsp:sp>
    <dsp:sp modelId="{4536D50E-BBEA-46EE-B752-8ED862840CAC}">
      <dsp:nvSpPr>
        <dsp:cNvPr id="0" name=""/>
        <dsp:cNvSpPr/>
      </dsp:nvSpPr>
      <dsp:spPr>
        <a:xfrm>
          <a:off x="4643472" y="3204958"/>
          <a:ext cx="1938554" cy="193855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tr-TR" sz="2000" kern="1200" dirty="0" smtClean="0"/>
            <a:t>İşyerindeki Çalışan Temsilcileri.</a:t>
          </a:r>
          <a:endParaRPr lang="tr-TR" sz="2000" kern="1200" dirty="0"/>
        </a:p>
      </dsp:txBody>
      <dsp:txXfrm>
        <a:off x="4643472" y="3204958"/>
        <a:ext cx="1938554" cy="1938554"/>
      </dsp:txXfrm>
    </dsp:sp>
    <dsp:sp modelId="{629EC688-78C7-4944-9045-6FF6769B81B4}">
      <dsp:nvSpPr>
        <dsp:cNvPr id="0" name=""/>
        <dsp:cNvSpPr/>
      </dsp:nvSpPr>
      <dsp:spPr>
        <a:xfrm rot="10799998">
          <a:off x="4143404" y="3922890"/>
          <a:ext cx="455209" cy="50269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10799998">
        <a:off x="4143404" y="3922890"/>
        <a:ext cx="455209" cy="502690"/>
      </dsp:txXfrm>
    </dsp:sp>
    <dsp:sp modelId="{FEAA357D-92B1-49F4-B475-DAC4FCA573D0}">
      <dsp:nvSpPr>
        <dsp:cNvPr id="0" name=""/>
        <dsp:cNvSpPr/>
      </dsp:nvSpPr>
      <dsp:spPr>
        <a:xfrm>
          <a:off x="2143136" y="3204959"/>
          <a:ext cx="1938554" cy="193855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tr-TR" sz="2200" kern="1200" dirty="0" smtClean="0"/>
            <a:t>İşyerindeki Destek Elemanları.</a:t>
          </a:r>
          <a:endParaRPr lang="tr-TR" sz="2200" kern="1200" dirty="0"/>
        </a:p>
      </dsp:txBody>
      <dsp:txXfrm>
        <a:off x="2143136" y="3204959"/>
        <a:ext cx="1938554" cy="1938554"/>
      </dsp:txXfrm>
    </dsp:sp>
    <dsp:sp modelId="{7A126A45-BB89-4DC4-8F4F-F23640D431AD}">
      <dsp:nvSpPr>
        <dsp:cNvPr id="0" name=""/>
        <dsp:cNvSpPr/>
      </dsp:nvSpPr>
      <dsp:spPr>
        <a:xfrm rot="14515138">
          <a:off x="2339740" y="2793243"/>
          <a:ext cx="339956" cy="50269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14515138">
        <a:off x="2339740" y="2793243"/>
        <a:ext cx="339956" cy="502690"/>
      </dsp:txXfrm>
    </dsp:sp>
    <dsp:sp modelId="{8CBAD18C-FA61-43CA-BEAC-9DD6F6AAC8E8}">
      <dsp:nvSpPr>
        <dsp:cNvPr id="0" name=""/>
        <dsp:cNvSpPr/>
      </dsp:nvSpPr>
      <dsp:spPr>
        <a:xfrm>
          <a:off x="928688" y="928686"/>
          <a:ext cx="1938554" cy="193855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tr-TR" sz="2200" kern="1200" dirty="0" smtClean="0"/>
            <a:t>Konusunda Bilgi Sahibi Çalışanlar.</a:t>
          </a:r>
          <a:endParaRPr lang="tr-TR" sz="2200" kern="1200" dirty="0"/>
        </a:p>
      </dsp:txBody>
      <dsp:txXfrm>
        <a:off x="928688" y="928686"/>
        <a:ext cx="1938554" cy="1938554"/>
      </dsp:txXfrm>
    </dsp:sp>
    <dsp:sp modelId="{5268C6CF-BB11-4B75-B9E6-1814B0588B6F}">
      <dsp:nvSpPr>
        <dsp:cNvPr id="0" name=""/>
        <dsp:cNvSpPr/>
      </dsp:nvSpPr>
      <dsp:spPr>
        <a:xfrm rot="20093431">
          <a:off x="2911130" y="1075205"/>
          <a:ext cx="412290" cy="50269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20093431">
        <a:off x="2911130" y="1075205"/>
        <a:ext cx="412290" cy="50269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7598D6-14C3-4E2F-85EF-E18D24365F76}">
      <dsp:nvSpPr>
        <dsp:cNvPr id="0" name=""/>
        <dsp:cNvSpPr/>
      </dsp:nvSpPr>
      <dsp:spPr>
        <a:xfrm>
          <a:off x="4242642" y="2522343"/>
          <a:ext cx="2574584" cy="877254"/>
        </a:xfrm>
        <a:custGeom>
          <a:avLst/>
          <a:gdLst/>
          <a:ahLst/>
          <a:cxnLst/>
          <a:rect l="0" t="0" r="0" b="0"/>
          <a:pathLst>
            <a:path>
              <a:moveTo>
                <a:pt x="0" y="0"/>
              </a:moveTo>
              <a:lnTo>
                <a:pt x="0" y="774360"/>
              </a:lnTo>
              <a:lnTo>
                <a:pt x="2574584" y="774360"/>
              </a:lnTo>
              <a:lnTo>
                <a:pt x="2574584" y="8772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992B10-0819-4B05-85A7-71ABAED372BF}">
      <dsp:nvSpPr>
        <dsp:cNvPr id="0" name=""/>
        <dsp:cNvSpPr/>
      </dsp:nvSpPr>
      <dsp:spPr>
        <a:xfrm>
          <a:off x="4007801" y="2522343"/>
          <a:ext cx="234841" cy="877254"/>
        </a:xfrm>
        <a:custGeom>
          <a:avLst/>
          <a:gdLst/>
          <a:ahLst/>
          <a:cxnLst/>
          <a:rect l="0" t="0" r="0" b="0"/>
          <a:pathLst>
            <a:path>
              <a:moveTo>
                <a:pt x="234841" y="0"/>
              </a:moveTo>
              <a:lnTo>
                <a:pt x="234841" y="774360"/>
              </a:lnTo>
              <a:lnTo>
                <a:pt x="0" y="774360"/>
              </a:lnTo>
              <a:lnTo>
                <a:pt x="0" y="8772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AE234D-52BD-4C15-8D84-DD146AB01FD0}">
      <dsp:nvSpPr>
        <dsp:cNvPr id="0" name=""/>
        <dsp:cNvSpPr/>
      </dsp:nvSpPr>
      <dsp:spPr>
        <a:xfrm>
          <a:off x="2456223" y="2522343"/>
          <a:ext cx="1786418" cy="877254"/>
        </a:xfrm>
        <a:custGeom>
          <a:avLst/>
          <a:gdLst/>
          <a:ahLst/>
          <a:cxnLst/>
          <a:rect l="0" t="0" r="0" b="0"/>
          <a:pathLst>
            <a:path>
              <a:moveTo>
                <a:pt x="1786418" y="0"/>
              </a:moveTo>
              <a:lnTo>
                <a:pt x="1786418" y="774360"/>
              </a:lnTo>
              <a:lnTo>
                <a:pt x="0" y="774360"/>
              </a:lnTo>
              <a:lnTo>
                <a:pt x="0" y="8772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63AF1B-017A-4D2A-BB16-07DCD3B653A2}">
      <dsp:nvSpPr>
        <dsp:cNvPr id="0" name=""/>
        <dsp:cNvSpPr/>
      </dsp:nvSpPr>
      <dsp:spPr>
        <a:xfrm>
          <a:off x="764203" y="2522343"/>
          <a:ext cx="3478439" cy="877254"/>
        </a:xfrm>
        <a:custGeom>
          <a:avLst/>
          <a:gdLst/>
          <a:ahLst/>
          <a:cxnLst/>
          <a:rect l="0" t="0" r="0" b="0"/>
          <a:pathLst>
            <a:path>
              <a:moveTo>
                <a:pt x="3478439" y="0"/>
              </a:moveTo>
              <a:lnTo>
                <a:pt x="3478439" y="774360"/>
              </a:lnTo>
              <a:lnTo>
                <a:pt x="0" y="774360"/>
              </a:lnTo>
              <a:lnTo>
                <a:pt x="0" y="8772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BBB5AA-2A63-426A-A6E1-14C6E07AFF2E}">
      <dsp:nvSpPr>
        <dsp:cNvPr id="0" name=""/>
        <dsp:cNvSpPr/>
      </dsp:nvSpPr>
      <dsp:spPr>
        <a:xfrm>
          <a:off x="2519796" y="1311492"/>
          <a:ext cx="3445692" cy="12108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510D53-CACB-41E6-B3CB-0760FAC802DF}">
      <dsp:nvSpPr>
        <dsp:cNvPr id="0" name=""/>
        <dsp:cNvSpPr/>
      </dsp:nvSpPr>
      <dsp:spPr>
        <a:xfrm>
          <a:off x="2643208" y="1428734"/>
          <a:ext cx="3445692" cy="1210850"/>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latin typeface="Arial" pitchFamily="34" charset="0"/>
              <a:cs typeface="Arial" pitchFamily="34" charset="0"/>
            </a:rPr>
            <a:t>TEHLİKELERİN TANIMLANMASI</a:t>
          </a:r>
          <a:endParaRPr lang="tr-TR" sz="2000" b="1" kern="1200" dirty="0">
            <a:latin typeface="Arial" pitchFamily="34" charset="0"/>
            <a:cs typeface="Arial" pitchFamily="34" charset="0"/>
          </a:endParaRPr>
        </a:p>
      </dsp:txBody>
      <dsp:txXfrm>
        <a:off x="2643208" y="1428734"/>
        <a:ext cx="3445692" cy="1210850"/>
      </dsp:txXfrm>
    </dsp:sp>
    <dsp:sp modelId="{158F3B52-B9A9-4ED1-94C0-161957633B0B}">
      <dsp:nvSpPr>
        <dsp:cNvPr id="0" name=""/>
        <dsp:cNvSpPr/>
      </dsp:nvSpPr>
      <dsp:spPr>
        <a:xfrm>
          <a:off x="3934" y="3399598"/>
          <a:ext cx="1520536" cy="23542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7CB7F2-C9CF-4F6F-880D-A1D99579F5CD}">
      <dsp:nvSpPr>
        <dsp:cNvPr id="0" name=""/>
        <dsp:cNvSpPr/>
      </dsp:nvSpPr>
      <dsp:spPr>
        <a:xfrm>
          <a:off x="127346" y="3516839"/>
          <a:ext cx="1520536" cy="23542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smtClean="0">
              <a:latin typeface="Arial" pitchFamily="34" charset="0"/>
              <a:cs typeface="Arial" pitchFamily="34" charset="0"/>
            </a:rPr>
            <a:t>1</a:t>
          </a:r>
          <a:r>
            <a:rPr lang="tr-TR" sz="1800" kern="1200" dirty="0" smtClean="0">
              <a:latin typeface="Arial" pitchFamily="34" charset="0"/>
              <a:cs typeface="Arial" pitchFamily="34" charset="0"/>
            </a:rPr>
            <a:t>- Çalışma Ortamı çalışanlar  ve işyerine ilişkin  bilgi toplanması</a:t>
          </a:r>
          <a:endParaRPr lang="tr-TR" sz="1800" kern="1200" dirty="0">
            <a:latin typeface="Arial" pitchFamily="34" charset="0"/>
            <a:cs typeface="Arial" pitchFamily="34" charset="0"/>
          </a:endParaRPr>
        </a:p>
      </dsp:txBody>
      <dsp:txXfrm>
        <a:off x="127346" y="3516839"/>
        <a:ext cx="1520536" cy="2354288"/>
      </dsp:txXfrm>
    </dsp:sp>
    <dsp:sp modelId="{2D5A829D-4783-41E9-80F6-2B07A8103CC4}">
      <dsp:nvSpPr>
        <dsp:cNvPr id="0" name=""/>
        <dsp:cNvSpPr/>
      </dsp:nvSpPr>
      <dsp:spPr>
        <a:xfrm>
          <a:off x="1820266" y="3399598"/>
          <a:ext cx="1271915" cy="22531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270702-8D68-47DD-841B-5A5280F904C4}">
      <dsp:nvSpPr>
        <dsp:cNvPr id="0" name=""/>
        <dsp:cNvSpPr/>
      </dsp:nvSpPr>
      <dsp:spPr>
        <a:xfrm>
          <a:off x="1943678" y="3516839"/>
          <a:ext cx="1271915" cy="22531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smtClean="0">
              <a:latin typeface="Arial" pitchFamily="34" charset="0"/>
              <a:cs typeface="Arial" pitchFamily="34" charset="0"/>
            </a:rPr>
            <a:t>2</a:t>
          </a:r>
          <a:r>
            <a:rPr lang="tr-TR" sz="1800" kern="1200" dirty="0" smtClean="0">
              <a:latin typeface="Arial" pitchFamily="34" charset="0"/>
              <a:cs typeface="Arial" pitchFamily="34" charset="0"/>
            </a:rPr>
            <a:t>- İş Kazaları ve Meslek Hastalıkları Kayıtları</a:t>
          </a:r>
          <a:endParaRPr lang="tr-TR" sz="1800" kern="1200" dirty="0">
            <a:latin typeface="Arial" pitchFamily="34" charset="0"/>
            <a:cs typeface="Arial" pitchFamily="34" charset="0"/>
          </a:endParaRPr>
        </a:p>
      </dsp:txBody>
      <dsp:txXfrm>
        <a:off x="1943678" y="3516839"/>
        <a:ext cx="1271915" cy="2253134"/>
      </dsp:txXfrm>
    </dsp:sp>
    <dsp:sp modelId="{42915F07-74DA-4E8E-8B3C-0B4D257B0FA5}">
      <dsp:nvSpPr>
        <dsp:cNvPr id="0" name=""/>
        <dsp:cNvSpPr/>
      </dsp:nvSpPr>
      <dsp:spPr>
        <a:xfrm>
          <a:off x="3246883" y="3399598"/>
          <a:ext cx="1521835" cy="22531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332EF0-E9BB-43DC-B2C8-036540F2800D}">
      <dsp:nvSpPr>
        <dsp:cNvPr id="0" name=""/>
        <dsp:cNvSpPr/>
      </dsp:nvSpPr>
      <dsp:spPr>
        <a:xfrm>
          <a:off x="3370295" y="3516839"/>
          <a:ext cx="1521835" cy="22531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smtClean="0">
              <a:latin typeface="Arial" pitchFamily="34" charset="0"/>
              <a:cs typeface="Arial" pitchFamily="34" charset="0"/>
            </a:rPr>
            <a:t>3- </a:t>
          </a:r>
          <a:r>
            <a:rPr lang="tr-TR" sz="1800" kern="1200" dirty="0" smtClean="0">
              <a:latin typeface="Arial" pitchFamily="34" charset="0"/>
              <a:cs typeface="Arial" pitchFamily="34" charset="0"/>
            </a:rPr>
            <a:t>Çalışma Ortamı tehlikelerinin kayıt altına alınması</a:t>
          </a:r>
          <a:endParaRPr lang="tr-TR" sz="1800" kern="1200" dirty="0">
            <a:latin typeface="Arial" pitchFamily="34" charset="0"/>
            <a:cs typeface="Arial" pitchFamily="34" charset="0"/>
          </a:endParaRPr>
        </a:p>
      </dsp:txBody>
      <dsp:txXfrm>
        <a:off x="3370295" y="3516839"/>
        <a:ext cx="1521835" cy="2253141"/>
      </dsp:txXfrm>
    </dsp:sp>
    <dsp:sp modelId="{C416ABD1-6ADF-483E-9DAF-5ADB516F9DEE}">
      <dsp:nvSpPr>
        <dsp:cNvPr id="0" name=""/>
        <dsp:cNvSpPr/>
      </dsp:nvSpPr>
      <dsp:spPr>
        <a:xfrm>
          <a:off x="5053884" y="3399598"/>
          <a:ext cx="3526684" cy="22531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058C3C-D3B0-4384-97C2-1C41AA5C63B8}">
      <dsp:nvSpPr>
        <dsp:cNvPr id="0" name=""/>
        <dsp:cNvSpPr/>
      </dsp:nvSpPr>
      <dsp:spPr>
        <a:xfrm>
          <a:off x="5177296" y="3516839"/>
          <a:ext cx="3526684" cy="22531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smtClean="0">
              <a:latin typeface="Arial" pitchFamily="34" charset="0"/>
              <a:cs typeface="Arial" pitchFamily="34" charset="0"/>
            </a:rPr>
            <a:t>4</a:t>
          </a:r>
          <a:r>
            <a:rPr lang="tr-TR" sz="1800" kern="1200" dirty="0" smtClean="0">
              <a:latin typeface="Arial" pitchFamily="34" charset="0"/>
              <a:cs typeface="Arial" pitchFamily="34" charset="0"/>
            </a:rPr>
            <a:t>-Çalışma ortamı şartları daha önce risk analizi yapılmamışsa çalışanların </a:t>
          </a:r>
          <a:r>
            <a:rPr lang="tr-TR" sz="1800" kern="1200" dirty="0" err="1" smtClean="0">
              <a:latin typeface="Arial" pitchFamily="34" charset="0"/>
              <a:cs typeface="Arial" pitchFamily="34" charset="0"/>
            </a:rPr>
            <a:t>maruziyet</a:t>
          </a:r>
          <a:r>
            <a:rPr lang="tr-TR" sz="1800" kern="1200" dirty="0" smtClean="0">
              <a:latin typeface="Arial" pitchFamily="34" charset="0"/>
              <a:cs typeface="Arial" pitchFamily="34" charset="0"/>
            </a:rPr>
            <a:t>  düzeyinin belirlenmesi için ; Kontrol, ölçüm, inceleme ve araştırma yapılması</a:t>
          </a:r>
          <a:endParaRPr lang="tr-TR" sz="1800" kern="1200" dirty="0">
            <a:latin typeface="Arial" pitchFamily="34" charset="0"/>
            <a:cs typeface="Arial" pitchFamily="34" charset="0"/>
          </a:endParaRPr>
        </a:p>
      </dsp:txBody>
      <dsp:txXfrm>
        <a:off x="5177296" y="3516839"/>
        <a:ext cx="3526684" cy="22531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2D1E35-0FE5-4ACB-98A9-087F964DF254}">
      <dsp:nvSpPr>
        <dsp:cNvPr id="0" name=""/>
        <dsp:cNvSpPr/>
      </dsp:nvSpPr>
      <dsp:spPr>
        <a:xfrm>
          <a:off x="0" y="0"/>
          <a:ext cx="4429156" cy="4429156"/>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CBD1B9-F142-4A08-9485-C6A186D9860C}">
      <dsp:nvSpPr>
        <dsp:cNvPr id="0" name=""/>
        <dsp:cNvSpPr/>
      </dsp:nvSpPr>
      <dsp:spPr>
        <a:xfrm>
          <a:off x="2073261" y="445294"/>
          <a:ext cx="5339101" cy="104846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tr-TR" sz="2500" b="1" kern="1200" dirty="0" smtClean="0"/>
            <a:t>1-Tehlike Kaynakları nelerdir?</a:t>
          </a:r>
          <a:endParaRPr lang="tr-TR" sz="2500" kern="1200" dirty="0"/>
        </a:p>
      </dsp:txBody>
      <dsp:txXfrm>
        <a:off x="2073261" y="445294"/>
        <a:ext cx="5339101" cy="1048464"/>
      </dsp:txXfrm>
    </dsp:sp>
    <dsp:sp modelId="{83353089-A994-45F2-8D5F-88386EE42A46}">
      <dsp:nvSpPr>
        <dsp:cNvPr id="0" name=""/>
        <dsp:cNvSpPr/>
      </dsp:nvSpPr>
      <dsp:spPr>
        <a:xfrm>
          <a:off x="2073261" y="1624816"/>
          <a:ext cx="5339101" cy="104846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tr-TR" sz="2500" b="1" kern="1200" dirty="0" smtClean="0"/>
            <a:t>2-Bu tehlikeden kim yada ne zarar görebilir?</a:t>
          </a:r>
          <a:endParaRPr lang="tr-TR" sz="2500" kern="1200" dirty="0"/>
        </a:p>
      </dsp:txBody>
      <dsp:txXfrm>
        <a:off x="2073261" y="1624816"/>
        <a:ext cx="5339101" cy="1048464"/>
      </dsp:txXfrm>
    </dsp:sp>
    <dsp:sp modelId="{575D2339-522D-4BF0-9C2A-CADE3E8EA89F}">
      <dsp:nvSpPr>
        <dsp:cNvPr id="0" name=""/>
        <dsp:cNvSpPr/>
      </dsp:nvSpPr>
      <dsp:spPr>
        <a:xfrm>
          <a:off x="2073261" y="2804339"/>
          <a:ext cx="5339101" cy="104846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tr-TR" sz="2500" b="1" kern="1200" smtClean="0"/>
            <a:t>3-Zarar </a:t>
          </a:r>
          <a:r>
            <a:rPr lang="tr-TR" sz="2500" b="1" kern="1200" dirty="0" smtClean="0"/>
            <a:t>nasıl ortaya çıkabilir?</a:t>
          </a:r>
          <a:endParaRPr lang="tr-TR" sz="2500" kern="1200" dirty="0"/>
        </a:p>
      </dsp:txBody>
      <dsp:txXfrm>
        <a:off x="2073261" y="2804339"/>
        <a:ext cx="5339101" cy="104846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4FD7C5-3772-41C0-80A8-C1C59B9DA726}">
      <dsp:nvSpPr>
        <dsp:cNvPr id="0" name=""/>
        <dsp:cNvSpPr/>
      </dsp:nvSpPr>
      <dsp:spPr>
        <a:xfrm>
          <a:off x="0" y="4070"/>
          <a:ext cx="8358246" cy="95472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smtClean="0"/>
            <a:t>Şu üç soru tehlikeleri tanımlamamıza olanak tanır;</a:t>
          </a:r>
          <a:endParaRPr lang="tr-TR" sz="2400" kern="1200" dirty="0"/>
        </a:p>
      </dsp:txBody>
      <dsp:txXfrm>
        <a:off x="0" y="4070"/>
        <a:ext cx="8358246" cy="95472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6CC051-1227-48EC-9906-5C30A510E2CF}">
      <dsp:nvSpPr>
        <dsp:cNvPr id="0" name=""/>
        <dsp:cNvSpPr/>
      </dsp:nvSpPr>
      <dsp:spPr>
        <a:xfrm>
          <a:off x="71453" y="0"/>
          <a:ext cx="8572528" cy="442915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9C722D-BC1C-4963-95B7-AA4C789DB5B8}">
      <dsp:nvSpPr>
        <dsp:cNvPr id="0" name=""/>
        <dsp:cNvSpPr/>
      </dsp:nvSpPr>
      <dsp:spPr>
        <a:xfrm>
          <a:off x="2458" y="1328746"/>
          <a:ext cx="1812878" cy="17716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i="0" kern="1200" baseline="0" dirty="0" smtClean="0"/>
            <a:t>Tehlike ve Riskleri Tanı</a:t>
          </a:r>
          <a:endParaRPr lang="tr-TR" sz="2800" b="1" kern="1200" dirty="0"/>
        </a:p>
      </dsp:txBody>
      <dsp:txXfrm>
        <a:off x="2458" y="1328746"/>
        <a:ext cx="1812878" cy="1771662"/>
      </dsp:txXfrm>
    </dsp:sp>
    <dsp:sp modelId="{17CB5857-24CC-4FFB-A80D-1DCF0A5A6722}">
      <dsp:nvSpPr>
        <dsp:cNvPr id="0" name=""/>
        <dsp:cNvSpPr/>
      </dsp:nvSpPr>
      <dsp:spPr>
        <a:xfrm>
          <a:off x="2117483" y="1328746"/>
          <a:ext cx="2034883" cy="17716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smtClean="0"/>
            <a:t>Riskleri Derecelendir</a:t>
          </a:r>
          <a:endParaRPr lang="tr-TR" sz="2400" b="1" kern="1200" dirty="0"/>
        </a:p>
      </dsp:txBody>
      <dsp:txXfrm>
        <a:off x="2117483" y="1328746"/>
        <a:ext cx="2034883" cy="1771662"/>
      </dsp:txXfrm>
    </dsp:sp>
    <dsp:sp modelId="{0449076F-D7DD-4616-9FBE-35E7D8C9155E}">
      <dsp:nvSpPr>
        <dsp:cNvPr id="0" name=""/>
        <dsp:cNvSpPr/>
      </dsp:nvSpPr>
      <dsp:spPr>
        <a:xfrm>
          <a:off x="4454513" y="1328746"/>
          <a:ext cx="2143439" cy="177166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smtClean="0"/>
            <a:t>Kontrol Tedbirlerine Karar Ver ve Planla</a:t>
          </a:r>
          <a:endParaRPr lang="tr-TR" sz="2400" b="1" kern="1200" dirty="0"/>
        </a:p>
      </dsp:txBody>
      <dsp:txXfrm>
        <a:off x="4454513" y="1328746"/>
        <a:ext cx="2143439" cy="1771662"/>
      </dsp:txXfrm>
    </dsp:sp>
    <dsp:sp modelId="{2F6930ED-D779-4C3D-87E1-80B8B838DAB2}">
      <dsp:nvSpPr>
        <dsp:cNvPr id="0" name=""/>
        <dsp:cNvSpPr/>
      </dsp:nvSpPr>
      <dsp:spPr>
        <a:xfrm>
          <a:off x="6900099" y="1328746"/>
          <a:ext cx="1812878" cy="177166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smtClean="0"/>
            <a:t>Uygula, İzle ve Tekrar Et</a:t>
          </a:r>
          <a:endParaRPr lang="tr-TR" sz="2400" b="1" kern="1200" dirty="0"/>
        </a:p>
      </dsp:txBody>
      <dsp:txXfrm>
        <a:off x="6900099" y="1328746"/>
        <a:ext cx="1812878" cy="177166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6AB710-56E7-4B72-9B3C-92E94A2A628E}">
      <dsp:nvSpPr>
        <dsp:cNvPr id="0" name=""/>
        <dsp:cNvSpPr/>
      </dsp:nvSpPr>
      <dsp:spPr>
        <a:xfrm>
          <a:off x="0" y="566280"/>
          <a:ext cx="8229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40DAC0-4027-4267-8F02-3100CF38EA91}">
      <dsp:nvSpPr>
        <dsp:cNvPr id="0" name=""/>
        <dsp:cNvSpPr/>
      </dsp:nvSpPr>
      <dsp:spPr>
        <a:xfrm>
          <a:off x="391790" y="64439"/>
          <a:ext cx="7835792" cy="100368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17742" tIns="0" rIns="217742" bIns="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latin typeface="Arial" pitchFamily="34" charset="0"/>
              <a:cs typeface="Arial" pitchFamily="34" charset="0"/>
            </a:rPr>
            <a:t>ÇOK TEHLİKELİ İŞYERLERİNDE: 2 Yılda Bir</a:t>
          </a:r>
          <a:endParaRPr lang="tr-TR" sz="2000" b="1" kern="1200" dirty="0">
            <a:solidFill>
              <a:schemeClr val="tx1"/>
            </a:solidFill>
            <a:latin typeface="Arial" pitchFamily="34" charset="0"/>
            <a:cs typeface="Arial" pitchFamily="34" charset="0"/>
          </a:endParaRPr>
        </a:p>
      </dsp:txBody>
      <dsp:txXfrm>
        <a:off x="391790" y="64439"/>
        <a:ext cx="7835792" cy="1003680"/>
      </dsp:txXfrm>
    </dsp:sp>
    <dsp:sp modelId="{95E13B99-6168-4616-AC30-065BFFC53821}">
      <dsp:nvSpPr>
        <dsp:cNvPr id="0" name=""/>
        <dsp:cNvSpPr/>
      </dsp:nvSpPr>
      <dsp:spPr>
        <a:xfrm>
          <a:off x="0" y="2108520"/>
          <a:ext cx="8229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EABB1C-64CC-404D-9488-A41CED431A4D}">
      <dsp:nvSpPr>
        <dsp:cNvPr id="0" name=""/>
        <dsp:cNvSpPr/>
      </dsp:nvSpPr>
      <dsp:spPr>
        <a:xfrm>
          <a:off x="391790" y="1606680"/>
          <a:ext cx="7835792" cy="100368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17742" tIns="0" rIns="217742" bIns="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latin typeface="Arial" pitchFamily="34" charset="0"/>
              <a:cs typeface="Arial" pitchFamily="34" charset="0"/>
            </a:rPr>
            <a:t>TEHLİKELİ İŞYERLERİNDE: 4 Yılda Bir</a:t>
          </a:r>
          <a:endParaRPr lang="tr-TR" sz="2000" b="1" kern="1200" dirty="0">
            <a:latin typeface="Arial" pitchFamily="34" charset="0"/>
            <a:cs typeface="Arial" pitchFamily="34" charset="0"/>
          </a:endParaRPr>
        </a:p>
      </dsp:txBody>
      <dsp:txXfrm>
        <a:off x="391790" y="1606680"/>
        <a:ext cx="7835792" cy="1003680"/>
      </dsp:txXfrm>
    </dsp:sp>
    <dsp:sp modelId="{CCE1B936-D72F-4FE8-9672-21B1F1D6B1A9}">
      <dsp:nvSpPr>
        <dsp:cNvPr id="0" name=""/>
        <dsp:cNvSpPr/>
      </dsp:nvSpPr>
      <dsp:spPr>
        <a:xfrm>
          <a:off x="0" y="3650760"/>
          <a:ext cx="8229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4AF777-73F9-4ECA-976F-D20472EDCD98}">
      <dsp:nvSpPr>
        <dsp:cNvPr id="0" name=""/>
        <dsp:cNvSpPr/>
      </dsp:nvSpPr>
      <dsp:spPr>
        <a:xfrm>
          <a:off x="400024" y="3046424"/>
          <a:ext cx="7689639" cy="100368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17742" tIns="0" rIns="217742" bIns="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latin typeface="Arial" pitchFamily="34" charset="0"/>
              <a:cs typeface="Arial" pitchFamily="34" charset="0"/>
            </a:rPr>
            <a:t>AZ TEHLİKELİ İŞYERLERİNDE :6 Yılda bir</a:t>
          </a:r>
          <a:endParaRPr lang="tr-TR" sz="2000" b="1" kern="1200" dirty="0">
            <a:solidFill>
              <a:schemeClr val="tx1"/>
            </a:solidFill>
            <a:latin typeface="Arial" pitchFamily="34" charset="0"/>
            <a:cs typeface="Arial" pitchFamily="34" charset="0"/>
          </a:endParaRPr>
        </a:p>
      </dsp:txBody>
      <dsp:txXfrm>
        <a:off x="400024" y="3046424"/>
        <a:ext cx="7689639" cy="10036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1"/>
            <a:ext cx="2945659" cy="496332"/>
          </a:xfrm>
          <a:prstGeom prst="rect">
            <a:avLst/>
          </a:prstGeom>
        </p:spPr>
        <p:txBody>
          <a:bodyPr vert="horz" lIns="91432" tIns="45715" rIns="91432" bIns="45715" rtlCol="0"/>
          <a:lstStyle>
            <a:lvl1pPr algn="l">
              <a:defRPr sz="1200"/>
            </a:lvl1pPr>
          </a:lstStyle>
          <a:p>
            <a:endParaRPr lang="tr-TR"/>
          </a:p>
        </p:txBody>
      </p:sp>
      <p:sp>
        <p:nvSpPr>
          <p:cNvPr id="3" name="2 Veri Yer Tutucusu"/>
          <p:cNvSpPr>
            <a:spLocks noGrp="1"/>
          </p:cNvSpPr>
          <p:nvPr>
            <p:ph type="dt" idx="1"/>
          </p:nvPr>
        </p:nvSpPr>
        <p:spPr>
          <a:xfrm>
            <a:off x="3850444" y="1"/>
            <a:ext cx="2945659" cy="496332"/>
          </a:xfrm>
          <a:prstGeom prst="rect">
            <a:avLst/>
          </a:prstGeom>
        </p:spPr>
        <p:txBody>
          <a:bodyPr vert="horz" lIns="91432" tIns="45715" rIns="91432" bIns="45715" rtlCol="0"/>
          <a:lstStyle>
            <a:lvl1pPr algn="r">
              <a:defRPr sz="1200"/>
            </a:lvl1pPr>
          </a:lstStyle>
          <a:p>
            <a:fld id="{5D058DDD-9F68-455D-B405-2169DA724339}" type="datetimeFigureOut">
              <a:rPr lang="tr-TR" smtClean="0"/>
              <a:pPr/>
              <a:t>08.12.2016</a:t>
            </a:fld>
            <a:endParaRPr lang="tr-TR"/>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5" rIns="91432" bIns="45715" rtlCol="0" anchor="ctr"/>
          <a:lstStyle/>
          <a:p>
            <a:endParaRPr lang="tr-TR"/>
          </a:p>
        </p:txBody>
      </p:sp>
      <p:sp>
        <p:nvSpPr>
          <p:cNvPr id="5" name="4 Not Yer Tutucusu"/>
          <p:cNvSpPr>
            <a:spLocks noGrp="1"/>
          </p:cNvSpPr>
          <p:nvPr>
            <p:ph type="body" sz="quarter" idx="3"/>
          </p:nvPr>
        </p:nvSpPr>
        <p:spPr>
          <a:xfrm>
            <a:off x="679768" y="4715154"/>
            <a:ext cx="5438140" cy="4466987"/>
          </a:xfrm>
          <a:prstGeom prst="rect">
            <a:avLst/>
          </a:prstGeom>
        </p:spPr>
        <p:txBody>
          <a:bodyPr vert="horz" lIns="91432" tIns="45715" rIns="91432" bIns="4571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1" y="9428584"/>
            <a:ext cx="2945659" cy="496332"/>
          </a:xfrm>
          <a:prstGeom prst="rect">
            <a:avLst/>
          </a:prstGeom>
        </p:spPr>
        <p:txBody>
          <a:bodyPr vert="horz" lIns="91432" tIns="45715" rIns="91432" bIns="45715" rtlCol="0" anchor="b"/>
          <a:lstStyle>
            <a:lvl1pPr algn="l">
              <a:defRPr sz="1200"/>
            </a:lvl1pPr>
          </a:lstStyle>
          <a:p>
            <a:endParaRPr lang="tr-TR"/>
          </a:p>
        </p:txBody>
      </p:sp>
      <p:sp>
        <p:nvSpPr>
          <p:cNvPr id="7" name="6 Slayt Numarası Yer Tutucusu"/>
          <p:cNvSpPr>
            <a:spLocks noGrp="1"/>
          </p:cNvSpPr>
          <p:nvPr>
            <p:ph type="sldNum" sz="quarter" idx="5"/>
          </p:nvPr>
        </p:nvSpPr>
        <p:spPr>
          <a:xfrm>
            <a:off x="3850444" y="9428584"/>
            <a:ext cx="2945659" cy="496332"/>
          </a:xfrm>
          <a:prstGeom prst="rect">
            <a:avLst/>
          </a:prstGeom>
        </p:spPr>
        <p:txBody>
          <a:bodyPr vert="horz" lIns="91432" tIns="45715" rIns="91432" bIns="45715" rtlCol="0" anchor="b"/>
          <a:lstStyle>
            <a:lvl1pPr algn="r">
              <a:defRPr sz="1200"/>
            </a:lvl1pPr>
          </a:lstStyle>
          <a:p>
            <a:fld id="{47049EC9-E7C3-4793-9012-478A823E0897}" type="slidenum">
              <a:rPr lang="tr-TR" smtClean="0"/>
              <a:pPr/>
              <a:t>‹#›</a:t>
            </a:fld>
            <a:endParaRPr lang="tr-TR"/>
          </a:p>
        </p:txBody>
      </p:sp>
    </p:spTree>
    <p:extLst>
      <p:ext uri="{BB962C8B-B14F-4D97-AF65-F5344CB8AC3E}">
        <p14:creationId xmlns:p14="http://schemas.microsoft.com/office/powerpoint/2010/main" xmlns="" val="1741051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xmlns="" val="204308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tr-TR" smtClean="0"/>
          </a:p>
        </p:txBody>
      </p:sp>
    </p:spTree>
    <p:extLst>
      <p:ext uri="{BB962C8B-B14F-4D97-AF65-F5344CB8AC3E}">
        <p14:creationId xmlns:p14="http://schemas.microsoft.com/office/powerpoint/2010/main" xmlns="" val="401958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xmlns="" val="2952007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3DB8FE-9448-4169-B4C1-ED2FF6D0983F}" type="datetime1">
              <a:rPr lang="tr-TR" smtClean="0"/>
              <a:pPr/>
              <a:t>08.12.2016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p14="http://schemas.microsoft.com/office/powerpoint/2010/main" xmlns="" val="229880587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3FF9B9-23F1-404D-9863-5A9067FB8CE3}" type="datetime1">
              <a:rPr lang="tr-TR" smtClean="0"/>
              <a:pPr/>
              <a:t>08.12.2016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p14="http://schemas.microsoft.com/office/powerpoint/2010/main" xmlns="" val="3845493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E9D5F2-69FD-404D-BCA6-AEC5322DE62D}" type="datetime1">
              <a:rPr lang="tr-TR" smtClean="0"/>
              <a:pPr/>
              <a:t>08.12.2016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p14="http://schemas.microsoft.com/office/powerpoint/2010/main" xmlns="" val="896467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7" name="6 Resim" descr="powerpoint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p>
            <a:fld id="{0FAB63CC-2BB5-4A4F-B350-D9BC93977781}" type="datetime1">
              <a:rPr lang="tr-TR" smtClean="0"/>
              <a:pPr/>
              <a:t>08.12.2016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095E4F6-51C2-4C9D-B972-A531C8DF073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C508D4-44C0-43EA-AF85-D25C8F0A7967}" type="datetime1">
              <a:rPr lang="tr-TR" smtClean="0"/>
              <a:pPr/>
              <a:t>08.12.2016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p14="http://schemas.microsoft.com/office/powerpoint/2010/main" xmlns="" val="379679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C5FE6C3-AFD4-4C3B-8033-4427BB86D988}" type="datetime1">
              <a:rPr lang="tr-TR" smtClean="0"/>
              <a:pPr/>
              <a:t>08.12.2016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p14="http://schemas.microsoft.com/office/powerpoint/2010/main" xmlns="" val="240738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C6F4F75-E85D-4CFF-BBFD-F3E4098C3A4C}" type="datetime1">
              <a:rPr lang="tr-TR" smtClean="0"/>
              <a:pPr/>
              <a:t>08.12.2016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p14="http://schemas.microsoft.com/office/powerpoint/2010/main" xmlns="" val="12758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BE8AD7-10CF-4034-BC7D-EA400A6BA733}" type="datetime1">
              <a:rPr lang="tr-TR" smtClean="0"/>
              <a:pPr/>
              <a:t>08.12.2016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p14="http://schemas.microsoft.com/office/powerpoint/2010/main" xmlns="" val="4005007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4AF0C41-AE49-4ED5-93F0-C65D648CFA5B}" type="datetime1">
              <a:rPr lang="tr-TR" smtClean="0"/>
              <a:pPr/>
              <a:t>08.12.2016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p14="http://schemas.microsoft.com/office/powerpoint/2010/main" xmlns="" val="70740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E363E6-DE5A-4834-BDC5-A6FEFD4FF0A8}" type="datetime1">
              <a:rPr lang="tr-TR" smtClean="0"/>
              <a:pPr/>
              <a:t>08.12.2016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p14="http://schemas.microsoft.com/office/powerpoint/2010/main" xmlns="" val="1471376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1030F44-F8D7-4C3F-B570-7AE0F49FC82A}" type="datetime1">
              <a:rPr lang="tr-TR" smtClean="0"/>
              <a:pPr/>
              <a:t>08.12.2016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p14="http://schemas.microsoft.com/office/powerpoint/2010/main" xmlns="" val="345596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9AFE17-1638-407F-84EE-75CA39448E29}" type="datetime1">
              <a:rPr lang="tr-TR" smtClean="0"/>
              <a:pPr/>
              <a:t>08.12.2016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p14="http://schemas.microsoft.com/office/powerpoint/2010/main" xmlns="" val="3595472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DB8FE-9448-4169-B4C1-ED2FF6D0983F}" type="datetime1">
              <a:rPr lang="tr-TR" smtClean="0"/>
              <a:pPr/>
              <a:t>08.12.2016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5E4F6-51C2-4C9D-B972-A531C8DF073F}" type="slidenum">
              <a:rPr lang="tr-TR" smtClean="0"/>
              <a:pPr/>
              <a:t>‹#›</a:t>
            </a:fld>
            <a:endParaRPr lang="tr-TR"/>
          </a:p>
        </p:txBody>
      </p:sp>
      <p:pic>
        <p:nvPicPr>
          <p:cNvPr id="7" name="7 Resim" descr="powerpoint3.jpg"/>
          <p:cNvPicPr>
            <a:picLocks noChangeAspect="1"/>
          </p:cNvPicPr>
          <p:nvPr/>
        </p:nvPicPr>
        <p:blipFill>
          <a:blip r:embed="rId14" cstate="print"/>
          <a:stretch>
            <a:fillRect/>
          </a:stretch>
        </p:blipFill>
        <p:spPr>
          <a:xfrm>
            <a:off x="0" y="0"/>
            <a:ext cx="9144000" cy="6858000"/>
          </a:xfrm>
          <a:prstGeom prst="rect">
            <a:avLst/>
          </a:prstGeom>
        </p:spPr>
      </p:pic>
    </p:spTree>
    <p:extLst>
      <p:ext uri="{BB962C8B-B14F-4D97-AF65-F5344CB8AC3E}">
        <p14:creationId xmlns:p14="http://schemas.microsoft.com/office/powerpoint/2010/main" xmlns="" val="120953045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EiMunwoi-k3N0M&amp;tbnid=3PLBNwQWqIGwUM:&amp;ved=0CAUQjRw&amp;url=http://www.bilgisayarmakaleleri.com/dijital-fotograf-makinesi-seciminde-dikkatli-olun/&amp;ei=6RNNUqLXMofbswbDoYCoCw&amp;bvm=bv.53537100,d.Yms&amp;psig=AFQjCNFh6IS_jl2eVN69mW34MAExfQ_Tkw&amp;ust=1380869443762210" TargetMode="External"/><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hyperlink" Target="http://www.google.com.tr/url?sa=i&amp;rct=j&amp;q=&amp;esrc=s&amp;frm=1&amp;source=images&amp;cd=&amp;cad=rja&amp;docid=pQM7JUKTHATBsM&amp;tbnid=t8kgXGmb4kEdTM:&amp;ved=0CAUQjRw&amp;url=http://www.ozcanbortepe.com/tag/not-defteri&amp;ei=aBRNUuT-LoKbtQaGl4HQAg&amp;bvm=bv.53537100,d.Yms&amp;psig=AFQjCNF-DCk8q89K1EuB1hZMlnE0hHgycQ&amp;ust=1380869564560374" TargetMode="Externa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5364088" y="3645024"/>
            <a:ext cx="3779912" cy="792088"/>
          </a:xfrm>
        </p:spPr>
        <p:txBody>
          <a:bodyPr>
            <a:noAutofit/>
          </a:bodyPr>
          <a:lstStyle/>
          <a:p>
            <a:r>
              <a:rPr lang="tr-TR" sz="1800" b="1" dirty="0" smtClean="0">
                <a:latin typeface="Arial" pitchFamily="34" charset="0"/>
                <a:cs typeface="Arial" pitchFamily="34" charset="0"/>
              </a:rPr>
              <a:t>KONYA İL MİLLİ EĞİTİM MÜDÜRLÜĞÜ</a:t>
            </a:r>
            <a:br>
              <a:rPr lang="tr-TR" sz="1800" b="1" dirty="0" smtClean="0">
                <a:latin typeface="Arial" pitchFamily="34" charset="0"/>
                <a:cs typeface="Arial" pitchFamily="34" charset="0"/>
              </a:rPr>
            </a:br>
            <a:endParaRPr lang="tr-TR" sz="1800" b="1"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
          <p:cNvGrpSpPr/>
          <p:nvPr/>
        </p:nvGrpSpPr>
        <p:grpSpPr>
          <a:xfrm>
            <a:off x="251520" y="1988840"/>
            <a:ext cx="8715436" cy="4674467"/>
            <a:chOff x="39069" y="1274460"/>
            <a:chExt cx="9144000" cy="4674467"/>
          </a:xfrm>
        </p:grpSpPr>
        <p:pic>
          <p:nvPicPr>
            <p:cNvPr id="21506" name="Picture 2"/>
            <p:cNvPicPr>
              <a:picLocks noChangeAspect="1" noChangeArrowheads="1"/>
            </p:cNvPicPr>
            <p:nvPr/>
          </p:nvPicPr>
          <p:blipFill>
            <a:blip r:embed="rId2" cstate="print"/>
            <a:srcRect/>
            <a:stretch>
              <a:fillRect/>
            </a:stretch>
          </p:blipFill>
          <p:spPr bwMode="auto">
            <a:xfrm>
              <a:off x="39069" y="1274460"/>
              <a:ext cx="9144000" cy="4674467"/>
            </a:xfrm>
            <a:prstGeom prst="rect">
              <a:avLst/>
            </a:prstGeom>
            <a:noFill/>
            <a:ln w="9525">
              <a:noFill/>
              <a:miter lim="800000"/>
              <a:headEnd/>
              <a:tailEnd/>
            </a:ln>
            <a:effectLst/>
          </p:spPr>
        </p:pic>
        <p:sp>
          <p:nvSpPr>
            <p:cNvPr id="7" name="6 Dikdörtgen"/>
            <p:cNvSpPr/>
            <p:nvPr/>
          </p:nvSpPr>
          <p:spPr>
            <a:xfrm>
              <a:off x="7367307" y="1562492"/>
              <a:ext cx="1633849" cy="461665"/>
            </a:xfrm>
            <a:prstGeom prst="rect">
              <a:avLst/>
            </a:prstGeom>
            <a:solidFill>
              <a:schemeClr val="bg1"/>
            </a:solidFill>
          </p:spPr>
          <p:txBody>
            <a:bodyPr wrap="square">
              <a:spAutoFit/>
            </a:bodyPr>
            <a:lstStyle/>
            <a:p>
              <a:r>
                <a:rPr lang="tr-TR" sz="2400" b="1" dirty="0" smtClean="0">
                  <a:solidFill>
                    <a:srgbClr val="FF0000"/>
                  </a:solidFill>
                  <a:latin typeface="Arial" pitchFamily="34" charset="0"/>
                  <a:ea typeface="Times New Roman" pitchFamily="18" charset="0"/>
                  <a:cs typeface="Arial" pitchFamily="34" charset="0"/>
                </a:rPr>
                <a:t>3.906 TL</a:t>
              </a:r>
              <a:endParaRPr lang="tr-TR" sz="2400" b="1" dirty="0">
                <a:solidFill>
                  <a:srgbClr val="FF0000"/>
                </a:solidFill>
              </a:endParaRPr>
            </a:p>
          </p:txBody>
        </p:sp>
        <p:sp>
          <p:nvSpPr>
            <p:cNvPr id="8" name="7 Dikdörtgen"/>
            <p:cNvSpPr/>
            <p:nvPr/>
          </p:nvSpPr>
          <p:spPr>
            <a:xfrm>
              <a:off x="7345180" y="2071678"/>
              <a:ext cx="1499016" cy="461665"/>
            </a:xfrm>
            <a:prstGeom prst="rect">
              <a:avLst/>
            </a:prstGeom>
            <a:solidFill>
              <a:schemeClr val="bg1"/>
            </a:solidFill>
          </p:spPr>
          <p:txBody>
            <a:bodyPr wrap="square">
              <a:spAutoFit/>
            </a:bodyPr>
            <a:lstStyle/>
            <a:p>
              <a:r>
                <a:rPr lang="tr-TR" sz="2400" b="1" dirty="0" smtClean="0">
                  <a:solidFill>
                    <a:srgbClr val="FF0000"/>
                  </a:solidFill>
                  <a:latin typeface="Arial" pitchFamily="34" charset="0"/>
                  <a:ea typeface="Times New Roman" pitchFamily="18" charset="0"/>
                  <a:cs typeface="Arial" pitchFamily="34" charset="0"/>
                </a:rPr>
                <a:t>5.859 TL</a:t>
              </a:r>
              <a:endParaRPr lang="tr-TR" sz="2400" b="1" dirty="0">
                <a:solidFill>
                  <a:srgbClr val="FF0000"/>
                </a:solidFill>
              </a:endParaRPr>
            </a:p>
          </p:txBody>
        </p:sp>
        <p:sp>
          <p:nvSpPr>
            <p:cNvPr id="12" name="11 Dikdörtgen"/>
            <p:cNvSpPr/>
            <p:nvPr/>
          </p:nvSpPr>
          <p:spPr>
            <a:xfrm>
              <a:off x="7367307" y="2066548"/>
              <a:ext cx="1499016" cy="461665"/>
            </a:xfrm>
            <a:prstGeom prst="rect">
              <a:avLst/>
            </a:prstGeom>
            <a:solidFill>
              <a:schemeClr val="bg1"/>
            </a:solidFill>
          </p:spPr>
          <p:txBody>
            <a:bodyPr wrap="square">
              <a:spAutoFit/>
            </a:bodyPr>
            <a:lstStyle/>
            <a:p>
              <a:r>
                <a:rPr lang="tr-TR" sz="2400" b="1" dirty="0" smtClean="0">
                  <a:solidFill>
                    <a:srgbClr val="FF0000"/>
                  </a:solidFill>
                  <a:latin typeface="Arial" pitchFamily="34" charset="0"/>
                  <a:ea typeface="Times New Roman" pitchFamily="18" charset="0"/>
                  <a:cs typeface="Arial" pitchFamily="34" charset="0"/>
                </a:rPr>
                <a:t>5.859 TL</a:t>
              </a:r>
              <a:endParaRPr lang="tr-TR" sz="2400" b="1" dirty="0">
                <a:solidFill>
                  <a:srgbClr val="FF0000"/>
                </a:solidFill>
              </a:endParaRPr>
            </a:p>
          </p:txBody>
        </p:sp>
      </p:grpSp>
      <p:sp>
        <p:nvSpPr>
          <p:cNvPr id="6" name="5 Slayt Numarası Yer Tutucusu"/>
          <p:cNvSpPr>
            <a:spLocks noGrp="1"/>
          </p:cNvSpPr>
          <p:nvPr>
            <p:ph type="sldNum" sz="quarter" idx="12"/>
          </p:nvPr>
        </p:nvSpPr>
        <p:spPr/>
        <p:txBody>
          <a:bodyPr/>
          <a:lstStyle/>
          <a:p>
            <a:pPr>
              <a:defRPr/>
            </a:pPr>
            <a:fld id="{A5F313E1-D707-4D18-8EAD-6AEADD77C7A7}" type="slidenum">
              <a:rPr lang="en-US"/>
              <a:pPr>
                <a:defRPr/>
              </a:pPr>
              <a:t>10</a:t>
            </a:fld>
            <a:endParaRPr lang="en-US"/>
          </a:p>
        </p:txBody>
      </p:sp>
      <p:sp>
        <p:nvSpPr>
          <p:cNvPr id="10" name="9 Dikdörtgen"/>
          <p:cNvSpPr/>
          <p:nvPr/>
        </p:nvSpPr>
        <p:spPr>
          <a:xfrm>
            <a:off x="214282" y="1000108"/>
            <a:ext cx="8786874" cy="1077218"/>
          </a:xfrm>
          <a:prstGeom prst="rect">
            <a:avLst/>
          </a:prstGeom>
        </p:spPr>
        <p:txBody>
          <a:bodyPr wrap="square">
            <a:spAutoFit/>
          </a:bodyPr>
          <a:lstStyle/>
          <a:p>
            <a:r>
              <a:rPr lang="tr-TR" sz="3200" b="1" dirty="0" smtClean="0">
                <a:latin typeface="Arial" pitchFamily="34" charset="0"/>
                <a:ea typeface="Times New Roman" pitchFamily="18" charset="0"/>
                <a:cs typeface="Arial" pitchFamily="34" charset="0"/>
              </a:rPr>
              <a:t>Risk değerlendirmesi yapmamanın ne kadar cezası var?</a:t>
            </a:r>
            <a:endParaRPr lang="tr-TR" sz="3200" dirty="0"/>
          </a:p>
        </p:txBody>
      </p:sp>
      <p:sp>
        <p:nvSpPr>
          <p:cNvPr id="11"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5" name="4 İçerik Yer Tutucusu"/>
          <p:cNvGraphicFramePr>
            <a:graphicFrameLocks noGrp="1"/>
          </p:cNvGraphicFramePr>
          <p:nvPr>
            <p:ph idx="1"/>
          </p:nvPr>
        </p:nvGraphicFramePr>
        <p:xfrm>
          <a:off x="457199" y="2070350"/>
          <a:ext cx="8229602" cy="3585663"/>
        </p:xfrm>
        <a:graphic>
          <a:graphicData uri="http://schemas.openxmlformats.org/drawingml/2006/table">
            <a:tbl>
              <a:tblPr/>
              <a:tblGrid>
                <a:gridCol w="784063"/>
                <a:gridCol w="367530"/>
                <a:gridCol w="1433365"/>
                <a:gridCol w="542106"/>
                <a:gridCol w="539044"/>
                <a:gridCol w="542106"/>
                <a:gridCol w="542106"/>
                <a:gridCol w="539044"/>
                <a:gridCol w="539044"/>
                <a:gridCol w="661553"/>
                <a:gridCol w="539044"/>
                <a:gridCol w="539044"/>
                <a:gridCol w="661553"/>
              </a:tblGrid>
              <a:tr h="550922">
                <a:tc rowSpan="3">
                  <a:txBody>
                    <a:bodyPr/>
                    <a:lstStyle/>
                    <a:p>
                      <a:pPr algn="ctr" fontAlgn="ctr"/>
                      <a:r>
                        <a:rPr lang="tr-TR" sz="900" b="1" i="0" u="none" strike="noStrike" dirty="0">
                          <a:solidFill>
                            <a:srgbClr val="000000"/>
                          </a:solidFill>
                          <a:latin typeface="Times New Roman"/>
                        </a:rPr>
                        <a:t>Kanun Maddesi</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tr-TR" sz="900" b="1" i="0" u="none" strike="noStrike">
                          <a:solidFill>
                            <a:srgbClr val="000000"/>
                          </a:solidFill>
                          <a:latin typeface="Times New Roman"/>
                        </a:rPr>
                        <a:t>Ceza Mad.</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tr-TR" sz="900" b="1" i="0" u="none" strike="noStrike">
                          <a:solidFill>
                            <a:srgbClr val="000000"/>
                          </a:solidFill>
                          <a:latin typeface="Times New Roman"/>
                        </a:rPr>
                        <a:t>Kanun Maddesinde Sözü Edilen Fiil</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9">
                  <a:txBody>
                    <a:bodyPr/>
                    <a:lstStyle/>
                    <a:p>
                      <a:pPr algn="ctr" fontAlgn="ctr"/>
                      <a:r>
                        <a:rPr lang="tr-TR" sz="900" b="1" i="0" u="none" strike="noStrike">
                          <a:solidFill>
                            <a:srgbClr val="000000"/>
                          </a:solidFill>
                          <a:latin typeface="Times New Roman"/>
                        </a:rPr>
                        <a:t>2016 Yılında Uygulanacak Ceza Miktarı (TL)                                                                                               (Yeniden Değerleme Oranı %5.58)</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900" b="1" i="0" u="none" strike="noStrike">
                          <a:solidFill>
                            <a:srgbClr val="000000"/>
                          </a:solidFill>
                          <a:latin typeface="Times New Roman"/>
                        </a:rPr>
                        <a:t>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364169">
                <a:tc vMerge="1">
                  <a:txBody>
                    <a:bodyPr/>
                    <a:lstStyle/>
                    <a:p>
                      <a:endParaRPr lang="tr-TR"/>
                    </a:p>
                  </a:txBody>
                  <a:tcPr/>
                </a:tc>
                <a:tc vMerge="1">
                  <a:txBody>
                    <a:bodyPr/>
                    <a:lstStyle/>
                    <a:p>
                      <a:endParaRPr lang="tr-TR"/>
                    </a:p>
                  </a:txBody>
                  <a:tcPr/>
                </a:tc>
                <a:tc vMerge="1">
                  <a:txBody>
                    <a:bodyPr/>
                    <a:lstStyle/>
                    <a:p>
                      <a:endParaRPr lang="tr-TR"/>
                    </a:p>
                  </a:txBody>
                  <a:tcPr/>
                </a:tc>
                <a:tc gridSpan="3">
                  <a:txBody>
                    <a:bodyPr/>
                    <a:lstStyle/>
                    <a:p>
                      <a:pPr algn="ctr" fontAlgn="ctr"/>
                      <a:r>
                        <a:rPr lang="tr-TR" sz="900" b="1" i="0" u="none" strike="noStrike">
                          <a:solidFill>
                            <a:srgbClr val="FF0000"/>
                          </a:solidFill>
                          <a:latin typeface="Times New Roman"/>
                        </a:rPr>
                        <a:t>10 dan Az Çalışanı Olan İşyerleri</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900" b="1" i="0" u="none" strike="noStrike">
                          <a:solidFill>
                            <a:srgbClr val="FF0000"/>
                          </a:solidFill>
                          <a:latin typeface="Times New Roman"/>
                        </a:rPr>
                        <a:t>10-49 Çalışanı Olan İşyerleri</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900" b="1" i="0" u="none" strike="noStrike">
                          <a:solidFill>
                            <a:srgbClr val="FF0000"/>
                          </a:solidFill>
                          <a:latin typeface="Times New Roman"/>
                        </a:rPr>
                        <a:t>50-+ Çalışanı Olan İşyerleri</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rowSpan="2">
                  <a:txBody>
                    <a:bodyPr/>
                    <a:lstStyle/>
                    <a:p>
                      <a:pPr algn="ctr" fontAlgn="ctr"/>
                      <a:r>
                        <a:rPr lang="tr-TR" sz="1100" b="0" i="0" u="none" strike="noStrike">
                          <a:solidFill>
                            <a:srgbClr val="000000"/>
                          </a:solidFill>
                          <a:latin typeface="Calibri"/>
                        </a:rPr>
                        <a:t>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3224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700" b="1" i="0" u="none" strike="noStrike">
                          <a:solidFill>
                            <a:srgbClr val="000000"/>
                          </a:solidFill>
                          <a:latin typeface="Times New Roman"/>
                        </a:rPr>
                        <a:t>AZ TEHLİKELİ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latin typeface="Times New Roman"/>
                        </a:rPr>
                        <a:t>TEHLİKELİ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latin typeface="Times New Roman"/>
                        </a:rPr>
                        <a:t>ÇOK TEHLİKELİ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latin typeface="Times New Roman"/>
                        </a:rPr>
                        <a:t>AZ TEHLİKELİ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latin typeface="Times New Roman"/>
                        </a:rPr>
                        <a:t>TEHLİKELİ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latin typeface="Times New Roman"/>
                        </a:rPr>
                        <a:t>ÇOK TEHLİKELİ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latin typeface="Times New Roman"/>
                        </a:rPr>
                        <a:t>AZ TEHLİKELİ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latin typeface="Times New Roman"/>
                        </a:rPr>
                        <a:t>TEHLİKELİ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latin typeface="Times New Roman"/>
                        </a:rPr>
                        <a:t>ÇOK TEHLİKELİ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354831">
                <a:tc>
                  <a:txBody>
                    <a:bodyPr/>
                    <a:lstStyle/>
                    <a:p>
                      <a:pPr algn="l" fontAlgn="ctr"/>
                      <a:r>
                        <a:rPr lang="tr-TR" sz="900" b="1" i="0" u="none" strike="noStrike">
                          <a:solidFill>
                            <a:srgbClr val="000000"/>
                          </a:solidFill>
                          <a:latin typeface="Times New Roman"/>
                        </a:rPr>
                        <a:t>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rowSpan="2">
                  <a:txBody>
                    <a:bodyPr/>
                    <a:lstStyle/>
                    <a:p>
                      <a:pPr algn="ctr" fontAlgn="ctr"/>
                      <a:r>
                        <a:rPr lang="tr-TR" sz="900" b="1" i="0" u="none" strike="noStrike">
                          <a:solidFill>
                            <a:srgbClr val="000000"/>
                          </a:solidFill>
                          <a:latin typeface="Times New Roman"/>
                        </a:rPr>
                        <a:t>26/1-ç</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l" fontAlgn="ctr"/>
                      <a:r>
                        <a:rPr lang="tr-TR" sz="900" b="1" i="0" u="none" strike="noStrike">
                          <a:solidFill>
                            <a:srgbClr val="000000"/>
                          </a:solidFill>
                          <a:latin typeface="Times New Roman"/>
                        </a:rPr>
                        <a:t>10/1 </a:t>
                      </a:r>
                      <a:r>
                        <a:rPr lang="tr-TR" sz="900" b="0" i="0" u="none" strike="noStrike">
                          <a:solidFill>
                            <a:srgbClr val="000000"/>
                          </a:solidFill>
                          <a:latin typeface="Times New Roman"/>
                        </a:rPr>
                        <a:t>Risk değerlendirmesi yapmamak veya yaptırmamak.</a:t>
                      </a:r>
                      <a:endParaRPr lang="tr-TR" sz="900" b="1" i="0" u="none" strike="noStrike">
                        <a:solidFill>
                          <a:srgbClr val="000000"/>
                        </a:solidFill>
                        <a:latin typeface="Times New Roman"/>
                      </a:endParaRP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tr-TR" sz="900" b="1" i="0" u="none" strike="noStrike">
                          <a:solidFill>
                            <a:srgbClr val="000000"/>
                          </a:solidFill>
                          <a:latin typeface="Times New Roman"/>
                        </a:rPr>
                        <a:t>3.906</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a:solidFill>
                            <a:srgbClr val="000000"/>
                          </a:solidFill>
                          <a:latin typeface="Times New Roman"/>
                        </a:rPr>
                        <a:t>4.883</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a:solidFill>
                            <a:srgbClr val="000000"/>
                          </a:solidFill>
                          <a:latin typeface="Times New Roman"/>
                        </a:rPr>
                        <a:t>5.859</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a:solidFill>
                            <a:srgbClr val="000000"/>
                          </a:solidFill>
                          <a:latin typeface="Times New Roman"/>
                        </a:rPr>
                        <a:t>3.906</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a:solidFill>
                            <a:srgbClr val="000000"/>
                          </a:solidFill>
                          <a:latin typeface="Times New Roman"/>
                        </a:rPr>
                        <a:t>5.859</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a:solidFill>
                            <a:srgbClr val="000000"/>
                          </a:solidFill>
                          <a:latin typeface="Times New Roman"/>
                        </a:rPr>
                        <a:t>7.812</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a:solidFill>
                            <a:srgbClr val="000000"/>
                          </a:solidFill>
                          <a:latin typeface="Times New Roman"/>
                        </a:rPr>
                        <a:t>5.859</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a:solidFill>
                            <a:srgbClr val="000000"/>
                          </a:solidFill>
                          <a:latin typeface="Times New Roman"/>
                        </a:rPr>
                        <a:t>7.812</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a:solidFill>
                            <a:srgbClr val="000000"/>
                          </a:solidFill>
                          <a:latin typeface="Times New Roman"/>
                        </a:rPr>
                        <a:t>11.719</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900" b="0" i="0" u="none" strike="noStrike">
                          <a:solidFill>
                            <a:srgbClr val="000000"/>
                          </a:solidFill>
                          <a:latin typeface="Times New Roman"/>
                        </a:rPr>
                        <a:t>TL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96416">
                <a:tc>
                  <a:txBody>
                    <a:bodyPr/>
                    <a:lstStyle/>
                    <a:p>
                      <a:pPr algn="l" fontAlgn="ctr"/>
                      <a:r>
                        <a:rPr lang="tr-TR" sz="900" b="1" i="0" u="none" strike="noStrike">
                          <a:solidFill>
                            <a:srgbClr val="000000"/>
                          </a:solidFill>
                          <a:latin typeface="Times New Roman"/>
                        </a:rPr>
                        <a:t>MADDE 10 - Risk değerlendirmesi, kontrol, ölçüm ve araştırma</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vMerge="1">
                  <a:txBody>
                    <a:bodyPr/>
                    <a:lstStyle/>
                    <a:p>
                      <a:endParaRPr lang="tr-TR"/>
                    </a:p>
                  </a:txBody>
                  <a:tcPr/>
                </a:tc>
                <a:tc vMerge="1">
                  <a:txBody>
                    <a:bodyPr/>
                    <a:lstStyle/>
                    <a:p>
                      <a:endParaRPr lang="tr-TR"/>
                    </a:p>
                  </a:txBody>
                  <a:tcPr/>
                </a:tc>
                <a:tc>
                  <a:txBody>
                    <a:bodyPr/>
                    <a:lstStyle/>
                    <a:p>
                      <a:pPr algn="ctr" fontAlgn="ctr"/>
                      <a:r>
                        <a:rPr lang="tr-TR" sz="900" b="1" i="0" u="none" strike="noStrike">
                          <a:solidFill>
                            <a:srgbClr val="000000"/>
                          </a:solidFill>
                          <a:latin typeface="Times New Roman"/>
                        </a:rPr>
                        <a:t>5.859</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dirty="0">
                          <a:solidFill>
                            <a:srgbClr val="000000"/>
                          </a:solidFill>
                          <a:latin typeface="Times New Roman"/>
                        </a:rPr>
                        <a:t>7.324</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a:solidFill>
                            <a:srgbClr val="000000"/>
                          </a:solidFill>
                          <a:latin typeface="Times New Roman"/>
                        </a:rPr>
                        <a:t>8.789</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a:solidFill>
                            <a:srgbClr val="000000"/>
                          </a:solidFill>
                          <a:latin typeface="Times New Roman"/>
                        </a:rPr>
                        <a:t>5.859</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a:solidFill>
                            <a:srgbClr val="000000"/>
                          </a:solidFill>
                          <a:latin typeface="Times New Roman"/>
                        </a:rPr>
                        <a:t>8.789</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a:solidFill>
                            <a:srgbClr val="000000"/>
                          </a:solidFill>
                          <a:latin typeface="Times New Roman"/>
                        </a:rPr>
                        <a:t>11.719</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a:solidFill>
                            <a:srgbClr val="000000"/>
                          </a:solidFill>
                          <a:latin typeface="Times New Roman"/>
                        </a:rPr>
                        <a:t>8.789</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a:solidFill>
                            <a:srgbClr val="000000"/>
                          </a:solidFill>
                          <a:latin typeface="Times New Roman"/>
                        </a:rPr>
                        <a:t>11.719</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a:solidFill>
                            <a:srgbClr val="000000"/>
                          </a:solidFill>
                          <a:latin typeface="Times New Roman"/>
                        </a:rPr>
                        <a:t>17.579</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900" b="0" i="0" u="none" strike="noStrike">
                          <a:solidFill>
                            <a:srgbClr val="000000"/>
                          </a:solidFill>
                          <a:latin typeface="Times New Roman"/>
                        </a:rPr>
                        <a:t>TL / Aykırılığın devamı halinde her ay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634961">
                <a:tc>
                  <a:txBody>
                    <a:bodyPr/>
                    <a:lstStyle/>
                    <a:p>
                      <a:pPr algn="l" fontAlgn="ctr"/>
                      <a:r>
                        <a:rPr lang="tr-TR" sz="1100" b="0" i="0" u="none" strike="noStrike">
                          <a:solidFill>
                            <a:srgbClr val="000000"/>
                          </a:solidFill>
                          <a:latin typeface="Calibri"/>
                        </a:rPr>
                        <a:t>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rowSpan="2">
                  <a:txBody>
                    <a:bodyPr/>
                    <a:lstStyle/>
                    <a:p>
                      <a:pPr algn="ctr" fontAlgn="ctr"/>
                      <a:r>
                        <a:rPr lang="tr-TR" sz="900" b="1" i="0" u="none" strike="noStrike">
                          <a:solidFill>
                            <a:srgbClr val="000000"/>
                          </a:solidFill>
                          <a:latin typeface="Times New Roman"/>
                        </a:rPr>
                        <a:t>26/1-ç</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l" fontAlgn="ctr"/>
                      <a:r>
                        <a:rPr lang="tr-TR" sz="900" b="1" i="0" u="none" strike="noStrike">
                          <a:solidFill>
                            <a:srgbClr val="000000"/>
                          </a:solidFill>
                          <a:latin typeface="Times New Roman"/>
                        </a:rPr>
                        <a:t>10/4 </a:t>
                      </a:r>
                      <a:r>
                        <a:rPr lang="tr-TR" sz="900" b="0" i="0" u="none" strike="noStrike">
                          <a:solidFill>
                            <a:srgbClr val="000000"/>
                          </a:solidFill>
                          <a:latin typeface="Times New Roman"/>
                        </a:rPr>
                        <a:t>Risklerin belirlenmesine yönelik gerekli kontrol, ölçüm, inceleme ve araştırmaları yapmamak.</a:t>
                      </a:r>
                      <a:endParaRPr lang="tr-TR" sz="900" b="1" i="0" u="none" strike="noStrike">
                        <a:solidFill>
                          <a:srgbClr val="000000"/>
                        </a:solidFill>
                        <a:latin typeface="Times New Roman"/>
                      </a:endParaRP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a:solidFill>
                            <a:srgbClr val="000000"/>
                          </a:solidFill>
                          <a:latin typeface="Times New Roman"/>
                        </a:rPr>
                        <a:t>1.952</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tr-TR" sz="900" b="1" i="0" u="none" strike="noStrike">
                          <a:solidFill>
                            <a:srgbClr val="000000"/>
                          </a:solidFill>
                          <a:latin typeface="Times New Roman"/>
                        </a:rPr>
                        <a:t>2.439</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tr-TR" sz="900" b="1" i="0" u="none" strike="noStrike">
                          <a:solidFill>
                            <a:srgbClr val="000000"/>
                          </a:solidFill>
                          <a:latin typeface="Times New Roman"/>
                        </a:rPr>
                        <a:t>2.927</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tr-TR" sz="900" b="1" i="0" u="none" strike="noStrike">
                          <a:solidFill>
                            <a:srgbClr val="000000"/>
                          </a:solidFill>
                          <a:latin typeface="Times New Roman"/>
                        </a:rPr>
                        <a:t>1.952</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tr-TR" sz="900" b="1" i="0" u="none" strike="noStrike">
                          <a:solidFill>
                            <a:srgbClr val="000000"/>
                          </a:solidFill>
                          <a:latin typeface="Times New Roman"/>
                        </a:rPr>
                        <a:t>2.927</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tr-TR" sz="900" b="1" i="0" u="none" strike="noStrike">
                          <a:solidFill>
                            <a:srgbClr val="000000"/>
                          </a:solidFill>
                          <a:latin typeface="Times New Roman"/>
                        </a:rPr>
                        <a:t>3.904</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tr-TR" sz="900" b="1" i="0" u="none" strike="noStrike">
                          <a:solidFill>
                            <a:srgbClr val="000000"/>
                          </a:solidFill>
                          <a:latin typeface="Times New Roman"/>
                        </a:rPr>
                        <a:t>2.927</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tr-TR" sz="900" b="1" i="0" u="none" strike="noStrike">
                          <a:solidFill>
                            <a:srgbClr val="000000"/>
                          </a:solidFill>
                          <a:latin typeface="Times New Roman"/>
                        </a:rPr>
                        <a:t>3.904</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tr-TR" sz="900" b="1" i="0" u="none" strike="noStrike">
                          <a:solidFill>
                            <a:srgbClr val="000000"/>
                          </a:solidFill>
                          <a:latin typeface="Times New Roman"/>
                        </a:rPr>
                        <a:t>5.856</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rowSpan="2">
                  <a:txBody>
                    <a:bodyPr/>
                    <a:lstStyle/>
                    <a:p>
                      <a:pPr algn="l" fontAlgn="ctr"/>
                      <a:r>
                        <a:rPr lang="tr-TR" sz="900" b="0" i="0" u="none" strike="noStrike">
                          <a:solidFill>
                            <a:srgbClr val="000000"/>
                          </a:solidFill>
                          <a:latin typeface="Times New Roman"/>
                        </a:rPr>
                        <a:t>TL</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52117">
                <a:tc>
                  <a:txBody>
                    <a:bodyPr/>
                    <a:lstStyle/>
                    <a:p>
                      <a:pPr algn="l" fontAlgn="ctr"/>
                      <a:r>
                        <a:rPr lang="tr-TR" sz="1100" b="0" i="0" u="none" strike="noStrike">
                          <a:solidFill>
                            <a:srgbClr val="000000"/>
                          </a:solidFill>
                          <a:latin typeface="Calibri"/>
                        </a:rPr>
                        <a:t>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tr-TR"/>
                    </a:p>
                  </a:txBody>
                  <a:tcPr/>
                </a:tc>
                <a:tc vMerge="1">
                  <a:txBody>
                    <a:bodyPr/>
                    <a:lstStyle/>
                    <a:p>
                      <a:endParaRPr lang="tr-TR"/>
                    </a:p>
                  </a:txBody>
                  <a:tcPr/>
                </a:tc>
                <a:tc>
                  <a:txBody>
                    <a:bodyPr/>
                    <a:lstStyle/>
                    <a:p>
                      <a:pPr algn="ctr" fontAlgn="ctr"/>
                      <a:r>
                        <a:rPr lang="tr-TR" sz="900" b="1" i="0" u="none" strike="noStrike">
                          <a:solidFill>
                            <a:srgbClr val="000000"/>
                          </a:solidFill>
                          <a:latin typeface="Times New Roman"/>
                        </a:rPr>
                        <a:t>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a:solidFill>
                            <a:srgbClr val="000000"/>
                          </a:solidFill>
                          <a:latin typeface="Times New Roman"/>
                        </a:rPr>
                        <a:t>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a:solidFill>
                            <a:srgbClr val="000000"/>
                          </a:solidFill>
                          <a:latin typeface="Times New Roman"/>
                        </a:rPr>
                        <a:t>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a:solidFill>
                            <a:srgbClr val="000000"/>
                          </a:solidFill>
                          <a:latin typeface="Times New Roman"/>
                        </a:rPr>
                        <a:t>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a:solidFill>
                            <a:srgbClr val="000000"/>
                          </a:solidFill>
                          <a:latin typeface="Times New Roman"/>
                        </a:rPr>
                        <a:t>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a:solidFill>
                            <a:srgbClr val="000000"/>
                          </a:solidFill>
                          <a:latin typeface="Times New Roman"/>
                        </a:rPr>
                        <a:t>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a:solidFill>
                            <a:srgbClr val="000000"/>
                          </a:solidFill>
                          <a:latin typeface="Times New Roman"/>
                        </a:rPr>
                        <a:t>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a:solidFill>
                            <a:srgbClr val="000000"/>
                          </a:solidFill>
                          <a:latin typeface="Times New Roman"/>
                        </a:rPr>
                        <a:t>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900" b="1" i="0" u="none" strike="noStrike" dirty="0">
                          <a:solidFill>
                            <a:srgbClr val="000000"/>
                          </a:solidFill>
                          <a:latin typeface="Times New Roman"/>
                        </a:rPr>
                        <a:t> </a:t>
                      </a:r>
                    </a:p>
                  </a:txBody>
                  <a:tcPr marL="9338" marR="9338" marT="93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tr-TR"/>
                    </a:p>
                  </a:txBody>
                  <a:tcPr/>
                </a:tc>
              </a:tr>
            </a:tbl>
          </a:graphicData>
        </a:graphic>
      </p:graphicFrame>
      <p:sp>
        <p:nvSpPr>
          <p:cNvPr id="4" name="3 Slayt Numarası Yer Tutucusu"/>
          <p:cNvSpPr>
            <a:spLocks noGrp="1"/>
          </p:cNvSpPr>
          <p:nvPr>
            <p:ph type="sldNum" sz="quarter" idx="12"/>
          </p:nvPr>
        </p:nvSpPr>
        <p:spPr/>
        <p:txBody>
          <a:bodyPr/>
          <a:lstStyle/>
          <a:p>
            <a:fld id="{6095E4F6-51C2-4C9D-B972-A531C8DF073F}" type="slidenum">
              <a:rPr lang="tr-TR" smtClean="0"/>
              <a:pPr/>
              <a:t>11</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12</a:t>
            </a:fld>
            <a:endParaRPr lang="tr-TR" dirty="0"/>
          </a:p>
        </p:txBody>
      </p:sp>
      <p:sp>
        <p:nvSpPr>
          <p:cNvPr id="46081" name="Rectangle 1"/>
          <p:cNvSpPr>
            <a:spLocks noChangeArrowheads="1"/>
          </p:cNvSpPr>
          <p:nvPr/>
        </p:nvSpPr>
        <p:spPr bwMode="auto">
          <a:xfrm>
            <a:off x="285720" y="1071546"/>
            <a:ext cx="857256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Arial" pitchFamily="34" charset="0"/>
                <a:ea typeface="Times New Roman" pitchFamily="18" charset="0"/>
                <a:cs typeface="Arial" pitchFamily="34" charset="0"/>
              </a:rPr>
              <a:t>	Risk değerlendirmesi yapmamanın cezası oldukça yüksek. Risk değerlendirmesi yapmayan veya yaptırmayanlara 2016 yılında 3.906 TL ceza uygulanacak. Bu ceza aykırılığın devam ettiği her ay için 5.859 TL olarak uygulanacaktır. Bu cezalar her yıl yeniden değerleme oranında artırılıyor.</a:t>
            </a:r>
            <a:br>
              <a:rPr kumimoji="0" lang="tr-TR" sz="2800" b="0" i="0" u="none" strike="noStrike" cap="none" normalizeH="0" baseline="0" dirty="0" smtClean="0">
                <a:ln>
                  <a:noFill/>
                </a:ln>
                <a:effectLst/>
                <a:latin typeface="Arial" pitchFamily="34" charset="0"/>
                <a:ea typeface="Times New Roman" pitchFamily="18" charset="0"/>
                <a:cs typeface="Arial" pitchFamily="34" charset="0"/>
              </a:rPr>
            </a:br>
            <a:endParaRPr kumimoji="0" lang="tr-TR" sz="2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Örnek: 2016 yılı Ocak ayında yapılması gereken risk değerlendirmesi </a:t>
            </a:r>
            <a:r>
              <a:rPr kumimoji="0" lang="tr-TR" sz="2800" b="1" i="0" u="none" strike="noStrike" cap="none" normalizeH="0" baseline="0" dirty="0" smtClean="0">
                <a:ln>
                  <a:noFill/>
                </a:ln>
                <a:effectLst/>
                <a:latin typeface="Arial" pitchFamily="34" charset="0"/>
                <a:ea typeface="Times New Roman" pitchFamily="18" charset="0"/>
                <a:cs typeface="Arial" pitchFamily="34" charset="0"/>
              </a:rPr>
              <a:t>2016 yılı boyunca yapılmaz ise</a:t>
            </a:r>
            <a:r>
              <a:rPr kumimoji="0" lang="tr-TR"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okula </a:t>
            </a:r>
            <a:r>
              <a:rPr lang="tr-TR" sz="3200" b="1" dirty="0" smtClean="0">
                <a:latin typeface="Arial" pitchFamily="34" charset="0"/>
                <a:ea typeface="Times New Roman" pitchFamily="18" charset="0"/>
                <a:cs typeface="Arial" pitchFamily="34" charset="0"/>
              </a:rPr>
              <a:t>68.355</a:t>
            </a:r>
            <a:r>
              <a:rPr kumimoji="0" lang="tr-TR" sz="3200" b="1" i="0" u="none" strike="noStrike" cap="none" normalizeH="0" baseline="0" dirty="0" smtClean="0">
                <a:ln>
                  <a:noFill/>
                </a:ln>
                <a:effectLst/>
                <a:latin typeface="Arial" pitchFamily="34" charset="0"/>
                <a:ea typeface="Times New Roman" pitchFamily="18" charset="0"/>
                <a:cs typeface="Arial" pitchFamily="34" charset="0"/>
              </a:rPr>
              <a:t>TL </a:t>
            </a:r>
            <a:r>
              <a:rPr kumimoji="0" lang="tr-TR"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ceza uygulanacak.</a:t>
            </a:r>
          </a:p>
        </p:txBody>
      </p:sp>
      <p:sp>
        <p:nvSpPr>
          <p:cNvPr id="7" name="Başlık 3"/>
          <p:cNvSpPr>
            <a:spLocks noGrp="1"/>
          </p:cNvSpPr>
          <p:nvPr>
            <p:ph type="title"/>
          </p:nvPr>
        </p:nvSpPr>
        <p:spPr>
          <a:xfrm>
            <a:off x="971600" y="0"/>
            <a:ext cx="7712968" cy="857232"/>
          </a:xfrm>
        </p:spPr>
        <p:txBody>
          <a:bodyPr anchor="ctr">
            <a:noAutofit/>
          </a:bodyPr>
          <a:lstStyle/>
          <a:p>
            <a:pPr algn="l"/>
            <a:r>
              <a:rPr lang="tr-TR" b="1" dirty="0" smtClean="0">
                <a:solidFill>
                  <a:schemeClr val="bg1"/>
                </a:solidFill>
                <a:ea typeface="Times New Roman"/>
              </a:rPr>
              <a:t>RİSK DEĞERLENDİRİLMESİ</a:t>
            </a:r>
            <a:endParaRPr lang="tr-TR"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13</a:t>
            </a:fld>
            <a:endParaRPr lang="tr-TR" dirty="0"/>
          </a:p>
        </p:txBody>
      </p:sp>
      <p:sp>
        <p:nvSpPr>
          <p:cNvPr id="46081" name="Rectangle 1"/>
          <p:cNvSpPr>
            <a:spLocks noChangeArrowheads="1"/>
          </p:cNvSpPr>
          <p:nvPr/>
        </p:nvSpPr>
        <p:spPr bwMode="auto">
          <a:xfrm>
            <a:off x="214282" y="2143116"/>
            <a:ext cx="878687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effectLst/>
                <a:latin typeface="Arial" pitchFamily="34" charset="0"/>
                <a:ea typeface="Times New Roman" pitchFamily="18" charset="0"/>
                <a:cs typeface="Arial" pitchFamily="34" charset="0"/>
              </a:rPr>
              <a:t>	</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Risk değerlendirmesi dokümanının sayfaları numaralandırılarak; </a:t>
            </a:r>
            <a:r>
              <a:rPr kumimoji="0" lang="tr-TR" sz="2400" b="1" i="0" u="sng" strike="noStrike" cap="none" normalizeH="0" baseline="0" dirty="0" smtClean="0">
                <a:ln>
                  <a:noFill/>
                </a:ln>
                <a:effectLst/>
                <a:latin typeface="Arial" pitchFamily="34" charset="0"/>
                <a:ea typeface="Times New Roman" pitchFamily="18" charset="0"/>
                <a:cs typeface="Arial" pitchFamily="34" charset="0"/>
              </a:rPr>
              <a:t>gerçekleştiren kişiler tarafından her sayfası paraflanıp, son sayfası imzalanır ve okulda saklanır. </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Risk değerlendirmesi dokümanı elektronik ve benzeri ortamlarda hazırlanıp arşivlenebilir. Risk değerlendirme belgesi</a:t>
            </a:r>
            <a:r>
              <a:rPr kumimoji="0" lang="tr-TR" sz="2400" b="0" i="0" u="none" strike="noStrike" cap="none" normalizeH="0" dirty="0" smtClean="0">
                <a:ln>
                  <a:noFill/>
                </a:ln>
                <a:effectLst/>
                <a:latin typeface="Arial" pitchFamily="34" charset="0"/>
                <a:ea typeface="Times New Roman" pitchFamily="18" charset="0"/>
                <a:cs typeface="Arial" pitchFamily="34" charset="0"/>
              </a:rPr>
              <a:t> </a:t>
            </a:r>
            <a:r>
              <a:rPr kumimoji="0" lang="tr-TR" sz="2400" b="1" i="0" u="sng" strike="noStrike" cap="none" normalizeH="0" dirty="0" smtClean="0">
                <a:ln>
                  <a:noFill/>
                </a:ln>
                <a:effectLst/>
                <a:latin typeface="Arial" pitchFamily="34" charset="0"/>
                <a:ea typeface="Times New Roman" pitchFamily="18" charset="0"/>
                <a:cs typeface="Arial" pitchFamily="34" charset="0"/>
              </a:rPr>
              <a:t>Okulda İSGK kurulmamışsa asıl işveren olan İl </a:t>
            </a:r>
            <a:r>
              <a:rPr kumimoji="0" lang="tr-TR" sz="2400" b="1" i="0" u="sng" strike="noStrike" cap="none" normalizeH="0" dirty="0" err="1" smtClean="0">
                <a:ln>
                  <a:noFill/>
                </a:ln>
                <a:effectLst/>
                <a:latin typeface="Arial" pitchFamily="34" charset="0"/>
                <a:ea typeface="Times New Roman" pitchFamily="18" charset="0"/>
                <a:cs typeface="Arial" pitchFamily="34" charset="0"/>
              </a:rPr>
              <a:t>MEM’ne</a:t>
            </a:r>
            <a:r>
              <a:rPr kumimoji="0" lang="tr-TR" sz="2400" b="1" i="0" u="sng" strike="noStrike" cap="none" normalizeH="0" baseline="0" dirty="0" smtClean="0">
                <a:ln>
                  <a:noFill/>
                </a:ln>
                <a:effectLst/>
                <a:latin typeface="Arial" pitchFamily="34" charset="0"/>
                <a:ea typeface="Times New Roman" pitchFamily="18" charset="0"/>
                <a:cs typeface="Arial" pitchFamily="34" charset="0"/>
              </a:rPr>
              <a:t> gönderilir. </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İstenmediği sürece herhangi bir kamu kuruluşuna verilmesine gerek bulunmuyor. </a:t>
            </a:r>
            <a:r>
              <a:rPr kumimoji="0" lang="tr-TR" sz="2400" b="1" i="0" u="sng" strike="noStrike" cap="none" normalizeH="0" baseline="0" dirty="0" smtClean="0">
                <a:ln>
                  <a:noFill/>
                </a:ln>
                <a:effectLst/>
                <a:latin typeface="Arial" pitchFamily="34" charset="0"/>
                <a:ea typeface="Times New Roman" pitchFamily="18" charset="0"/>
                <a:cs typeface="Arial" pitchFamily="34" charset="0"/>
              </a:rPr>
              <a:t>İş müfettişleri tarafından yapılacak denetimlerde müfettişlere gösterilmesi ve gerekirse bir örneğinin verilmesi gerekiyor.</a:t>
            </a:r>
            <a:r>
              <a:rPr kumimoji="0" lang="tr-TR" sz="2400" b="1" i="0" u="none" strike="noStrike" cap="none" normalizeH="0" baseline="0" dirty="0" smtClean="0">
                <a:ln>
                  <a:noFill/>
                </a:ln>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effectLst/>
                <a:latin typeface="Arial" pitchFamily="34" charset="0"/>
                <a:ea typeface="Times New Roman" pitchFamily="18" charset="0"/>
                <a:cs typeface="Arial" pitchFamily="34" charset="0"/>
              </a:rPr>
              <a:t>( Arif </a:t>
            </a:r>
            <a:r>
              <a:rPr kumimoji="0" lang="tr-TR" sz="1200" b="0" i="0" u="none" strike="noStrike" cap="none" normalizeH="0" baseline="0" dirty="0" err="1" smtClean="0">
                <a:ln>
                  <a:noFill/>
                </a:ln>
                <a:effectLst/>
                <a:latin typeface="Arial" pitchFamily="34" charset="0"/>
                <a:ea typeface="Times New Roman" pitchFamily="18" charset="0"/>
                <a:cs typeface="Arial" pitchFamily="34" charset="0"/>
              </a:rPr>
              <a:t>Temir</a:t>
            </a:r>
            <a:r>
              <a:rPr kumimoji="0" lang="tr-TR" sz="1200" b="0" i="0" u="none" strike="noStrike" cap="none" normalizeH="0" baseline="0" dirty="0" smtClean="0">
                <a:ln>
                  <a:noFill/>
                </a:ln>
                <a:effectLst/>
                <a:latin typeface="Arial" pitchFamily="34" charset="0"/>
                <a:ea typeface="Times New Roman" pitchFamily="18" charset="0"/>
                <a:cs typeface="Arial" pitchFamily="34" charset="0"/>
              </a:rPr>
              <a:t>, Açıklamalı, Uygulamalı İş Sağlığı ve İş Güvenliği, Yaklaşım Yayınları, Haziran 2014)</a:t>
            </a:r>
            <a:endParaRPr kumimoji="0" lang="tr-TR" sz="5400" b="0" i="0" u="none" strike="noStrike" cap="none" normalizeH="0" baseline="0" dirty="0" smtClean="0">
              <a:ln>
                <a:noFill/>
              </a:ln>
              <a:effectLst/>
              <a:latin typeface="Arial" pitchFamily="34" charset="0"/>
              <a:cs typeface="Arial" pitchFamily="34" charset="0"/>
            </a:endParaRPr>
          </a:p>
        </p:txBody>
      </p:sp>
      <p:sp>
        <p:nvSpPr>
          <p:cNvPr id="6" name="5 Dikdörtgen"/>
          <p:cNvSpPr/>
          <p:nvPr/>
        </p:nvSpPr>
        <p:spPr>
          <a:xfrm>
            <a:off x="214282" y="1000108"/>
            <a:ext cx="8786874" cy="1077218"/>
          </a:xfrm>
          <a:prstGeom prst="rect">
            <a:avLst/>
          </a:prstGeom>
        </p:spPr>
        <p:txBody>
          <a:bodyPr wrap="square">
            <a:spAutoFit/>
          </a:bodyPr>
          <a:lstStyle/>
          <a:p>
            <a:r>
              <a:rPr lang="tr-TR" sz="3200" b="1" dirty="0" smtClean="0">
                <a:latin typeface="Arial" pitchFamily="34" charset="0"/>
                <a:ea typeface="Times New Roman" pitchFamily="18" charset="0"/>
                <a:cs typeface="Arial" pitchFamily="34" charset="0"/>
              </a:rPr>
              <a:t>Risk değerlendirmesinin bir kuruma verilmesi gerekiyor mu?</a:t>
            </a:r>
            <a:endParaRPr lang="tr-TR" sz="3200" dirty="0"/>
          </a:p>
        </p:txBody>
      </p:sp>
      <p:sp>
        <p:nvSpPr>
          <p:cNvPr id="8" name="Başlık 3"/>
          <p:cNvSpPr>
            <a:spLocks noGrp="1"/>
          </p:cNvSpPr>
          <p:nvPr>
            <p:ph type="title"/>
          </p:nvPr>
        </p:nvSpPr>
        <p:spPr>
          <a:xfrm>
            <a:off x="971600" y="0"/>
            <a:ext cx="7712968" cy="857232"/>
          </a:xfrm>
        </p:spPr>
        <p:txBody>
          <a:bodyPr anchor="ctr">
            <a:noAutofit/>
          </a:bodyPr>
          <a:lstStyle/>
          <a:p>
            <a:pPr algn="l"/>
            <a:r>
              <a:rPr lang="tr-TR" b="1" dirty="0" smtClean="0">
                <a:solidFill>
                  <a:schemeClr val="bg1"/>
                </a:solidFill>
                <a:ea typeface="Times New Roman"/>
              </a:rPr>
              <a:t>RİSK DEĞERLENDİRİLMESİ</a:t>
            </a:r>
            <a:endParaRPr lang="tr-TR"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285720" y="2528894"/>
            <a:ext cx="8572560" cy="3971940"/>
          </a:xfrm>
        </p:spPr>
        <p:txBody>
          <a:bodyPr>
            <a:normAutofit/>
          </a:bodyPr>
          <a:lstStyle/>
          <a:p>
            <a:pPr marL="0" indent="530225">
              <a:buClr>
                <a:schemeClr val="accent3"/>
              </a:buClr>
              <a:buNone/>
              <a:defRPr/>
            </a:pPr>
            <a:r>
              <a:rPr lang="tr-TR" b="1" i="1" dirty="0" smtClean="0">
                <a:latin typeface="+mj-lt"/>
              </a:rPr>
              <a:t>5. Madde - </a:t>
            </a:r>
            <a:r>
              <a:rPr lang="en-GB" b="1" i="1" dirty="0" err="1" smtClean="0">
                <a:latin typeface="+mj-lt"/>
              </a:rPr>
              <a:t>İşveren</a:t>
            </a:r>
            <a:r>
              <a:rPr lang="en-GB" b="1" i="1" dirty="0" smtClean="0">
                <a:latin typeface="+mj-lt"/>
              </a:rPr>
              <a:t>; </a:t>
            </a:r>
            <a:r>
              <a:rPr lang="en-GB" dirty="0" err="1" smtClean="0">
                <a:latin typeface="+mj-lt"/>
              </a:rPr>
              <a:t>çalışma</a:t>
            </a:r>
            <a:r>
              <a:rPr lang="en-GB" dirty="0" smtClean="0">
                <a:latin typeface="+mj-lt"/>
              </a:rPr>
              <a:t> </a:t>
            </a:r>
            <a:r>
              <a:rPr lang="en-GB" dirty="0" err="1" smtClean="0">
                <a:latin typeface="+mj-lt"/>
              </a:rPr>
              <a:t>ortamının</a:t>
            </a:r>
            <a:r>
              <a:rPr lang="en-GB" dirty="0" smtClean="0">
                <a:latin typeface="+mj-lt"/>
              </a:rPr>
              <a:t> </a:t>
            </a:r>
            <a:r>
              <a:rPr lang="en-GB" dirty="0" err="1" smtClean="0">
                <a:latin typeface="+mj-lt"/>
              </a:rPr>
              <a:t>ve</a:t>
            </a:r>
            <a:r>
              <a:rPr lang="en-GB" dirty="0" smtClean="0">
                <a:latin typeface="+mj-lt"/>
              </a:rPr>
              <a:t> </a:t>
            </a:r>
            <a:r>
              <a:rPr lang="en-GB" dirty="0" err="1" smtClean="0">
                <a:latin typeface="+mj-lt"/>
              </a:rPr>
              <a:t>çalışanların</a:t>
            </a:r>
            <a:r>
              <a:rPr lang="en-GB" dirty="0" smtClean="0">
                <a:latin typeface="+mj-lt"/>
              </a:rPr>
              <a:t> </a:t>
            </a:r>
            <a:r>
              <a:rPr lang="en-GB" dirty="0" err="1" smtClean="0">
                <a:latin typeface="+mj-lt"/>
              </a:rPr>
              <a:t>sağlık</a:t>
            </a:r>
            <a:r>
              <a:rPr lang="en-GB" dirty="0" smtClean="0">
                <a:latin typeface="+mj-lt"/>
              </a:rPr>
              <a:t> </a:t>
            </a:r>
            <a:r>
              <a:rPr lang="en-GB" dirty="0" err="1" smtClean="0">
                <a:latin typeface="+mj-lt"/>
              </a:rPr>
              <a:t>ve</a:t>
            </a:r>
            <a:r>
              <a:rPr lang="en-GB" dirty="0" smtClean="0">
                <a:latin typeface="+mj-lt"/>
              </a:rPr>
              <a:t> </a:t>
            </a:r>
            <a:r>
              <a:rPr lang="en-GB" dirty="0" err="1" smtClean="0">
                <a:latin typeface="+mj-lt"/>
              </a:rPr>
              <a:t>güvenliğini</a:t>
            </a:r>
            <a:r>
              <a:rPr lang="en-GB" dirty="0" smtClean="0">
                <a:latin typeface="+mj-lt"/>
              </a:rPr>
              <a:t> </a:t>
            </a:r>
            <a:r>
              <a:rPr lang="en-GB" dirty="0" err="1" smtClean="0">
                <a:latin typeface="+mj-lt"/>
              </a:rPr>
              <a:t>sağlama</a:t>
            </a:r>
            <a:r>
              <a:rPr lang="en-GB" dirty="0" smtClean="0">
                <a:latin typeface="+mj-lt"/>
              </a:rPr>
              <a:t>, </a:t>
            </a:r>
            <a:r>
              <a:rPr lang="en-GB" dirty="0" err="1" smtClean="0">
                <a:latin typeface="+mj-lt"/>
              </a:rPr>
              <a:t>sürdürme</a:t>
            </a:r>
            <a:r>
              <a:rPr lang="en-GB" dirty="0" smtClean="0">
                <a:latin typeface="+mj-lt"/>
              </a:rPr>
              <a:t> </a:t>
            </a:r>
            <a:r>
              <a:rPr lang="en-GB" dirty="0" err="1" smtClean="0">
                <a:latin typeface="+mj-lt"/>
              </a:rPr>
              <a:t>ve</a:t>
            </a:r>
            <a:r>
              <a:rPr lang="en-GB" dirty="0" smtClean="0">
                <a:latin typeface="+mj-lt"/>
              </a:rPr>
              <a:t> </a:t>
            </a:r>
            <a:r>
              <a:rPr lang="en-GB" dirty="0" err="1" smtClean="0">
                <a:latin typeface="+mj-lt"/>
              </a:rPr>
              <a:t>geliştirme</a:t>
            </a:r>
            <a:r>
              <a:rPr lang="en-GB" dirty="0" smtClean="0">
                <a:latin typeface="+mj-lt"/>
              </a:rPr>
              <a:t> </a:t>
            </a:r>
            <a:r>
              <a:rPr lang="en-GB" dirty="0" err="1" smtClean="0">
                <a:latin typeface="+mj-lt"/>
              </a:rPr>
              <a:t>amacı</a:t>
            </a:r>
            <a:r>
              <a:rPr lang="en-GB" dirty="0" smtClean="0">
                <a:latin typeface="+mj-lt"/>
              </a:rPr>
              <a:t> </a:t>
            </a:r>
            <a:r>
              <a:rPr lang="en-GB" dirty="0" err="1" smtClean="0">
                <a:latin typeface="+mj-lt"/>
              </a:rPr>
              <a:t>ile</a:t>
            </a:r>
            <a:r>
              <a:rPr lang="en-GB" dirty="0" smtClean="0">
                <a:latin typeface="+mj-lt"/>
              </a:rPr>
              <a:t> </a:t>
            </a:r>
            <a:r>
              <a:rPr lang="en-GB" dirty="0" err="1" smtClean="0">
                <a:latin typeface="+mj-lt"/>
              </a:rPr>
              <a:t>iş</a:t>
            </a:r>
            <a:r>
              <a:rPr lang="en-GB" dirty="0" smtClean="0">
                <a:latin typeface="+mj-lt"/>
              </a:rPr>
              <a:t> </a:t>
            </a:r>
            <a:r>
              <a:rPr lang="en-GB" dirty="0" err="1" smtClean="0">
                <a:latin typeface="+mj-lt"/>
              </a:rPr>
              <a:t>sağlığı</a:t>
            </a:r>
            <a:r>
              <a:rPr lang="en-GB" dirty="0" smtClean="0">
                <a:latin typeface="+mj-lt"/>
              </a:rPr>
              <a:t> </a:t>
            </a:r>
            <a:r>
              <a:rPr lang="en-GB" dirty="0" err="1" smtClean="0">
                <a:latin typeface="+mj-lt"/>
              </a:rPr>
              <a:t>ve</a:t>
            </a:r>
            <a:r>
              <a:rPr lang="en-GB" dirty="0" smtClean="0">
                <a:latin typeface="+mj-lt"/>
              </a:rPr>
              <a:t> </a:t>
            </a:r>
            <a:r>
              <a:rPr lang="en-GB" dirty="0" err="1" smtClean="0">
                <a:latin typeface="+mj-lt"/>
              </a:rPr>
              <a:t>güvenliği</a:t>
            </a:r>
            <a:r>
              <a:rPr lang="en-GB" dirty="0" smtClean="0">
                <a:latin typeface="+mj-lt"/>
              </a:rPr>
              <a:t> </a:t>
            </a:r>
            <a:r>
              <a:rPr lang="en-GB" dirty="0" err="1" smtClean="0">
                <a:latin typeface="+mj-lt"/>
              </a:rPr>
              <a:t>yönünden</a:t>
            </a:r>
            <a:r>
              <a:rPr lang="en-GB" dirty="0" smtClean="0">
                <a:latin typeface="+mj-lt"/>
              </a:rPr>
              <a:t> </a:t>
            </a:r>
            <a:r>
              <a:rPr lang="en-GB" b="1" i="1" dirty="0" smtClean="0">
                <a:latin typeface="+mj-lt"/>
              </a:rPr>
              <a:t>risk </a:t>
            </a:r>
            <a:r>
              <a:rPr lang="en-GB" b="1" i="1" dirty="0" err="1" smtClean="0">
                <a:latin typeface="+mj-lt"/>
              </a:rPr>
              <a:t>değerlendirmesi</a:t>
            </a:r>
            <a:r>
              <a:rPr lang="en-GB" b="1" i="1" dirty="0" smtClean="0">
                <a:latin typeface="+mj-lt"/>
              </a:rPr>
              <a:t> </a:t>
            </a:r>
            <a:r>
              <a:rPr lang="en-GB" b="1" i="1" dirty="0" err="1" smtClean="0">
                <a:latin typeface="+mj-lt"/>
              </a:rPr>
              <a:t>yapar</a:t>
            </a:r>
            <a:r>
              <a:rPr lang="en-GB" b="1" i="1" dirty="0" smtClean="0">
                <a:latin typeface="+mj-lt"/>
              </a:rPr>
              <a:t> </a:t>
            </a:r>
            <a:r>
              <a:rPr lang="en-GB" b="1" i="1" dirty="0" err="1" smtClean="0">
                <a:latin typeface="+mj-lt"/>
              </a:rPr>
              <a:t>veya</a:t>
            </a:r>
            <a:r>
              <a:rPr lang="en-GB" b="1" i="1" dirty="0" smtClean="0">
                <a:latin typeface="+mj-lt"/>
              </a:rPr>
              <a:t> </a:t>
            </a:r>
            <a:r>
              <a:rPr lang="en-GB" b="1" i="1" dirty="0" err="1" smtClean="0">
                <a:latin typeface="+mj-lt"/>
              </a:rPr>
              <a:t>yaptırır</a:t>
            </a:r>
            <a:r>
              <a:rPr lang="en-GB" b="1" i="1" dirty="0" smtClean="0">
                <a:latin typeface="+mj-lt"/>
              </a:rPr>
              <a:t>.</a:t>
            </a:r>
            <a:r>
              <a:rPr lang="en-GB" dirty="0" smtClean="0">
                <a:latin typeface="+mj-lt"/>
              </a:rPr>
              <a:t> </a:t>
            </a:r>
            <a:endParaRPr lang="tr-TR" dirty="0" smtClean="0">
              <a:latin typeface="+mj-lt"/>
            </a:endParaRPr>
          </a:p>
          <a:p>
            <a:pPr marL="274320" indent="-274320" eaLnBrk="1" fontAlgn="auto" hangingPunct="1">
              <a:spcAft>
                <a:spcPts val="0"/>
              </a:spcAft>
              <a:buClr>
                <a:schemeClr val="accent3"/>
              </a:buClr>
              <a:buNone/>
              <a:defRPr/>
            </a:pPr>
            <a:endParaRPr lang="en-GB" sz="1200" dirty="0" smtClean="0">
              <a:latin typeface="+mj-lt"/>
            </a:endParaRPr>
          </a:p>
          <a:p>
            <a:pPr marL="0" indent="530225">
              <a:buClr>
                <a:schemeClr val="accent3"/>
              </a:buClr>
              <a:buNone/>
              <a:defRPr/>
            </a:pPr>
            <a:r>
              <a:rPr lang="tr-TR" b="1" i="1" dirty="0" smtClean="0"/>
              <a:t>12. Madde - </a:t>
            </a:r>
            <a:r>
              <a:rPr lang="en-GB" dirty="0" err="1" smtClean="0">
                <a:latin typeface="+mj-lt"/>
              </a:rPr>
              <a:t>Az</a:t>
            </a:r>
            <a:r>
              <a:rPr lang="en-GB" dirty="0" smtClean="0">
                <a:latin typeface="+mj-lt"/>
              </a:rPr>
              <a:t> </a:t>
            </a:r>
            <a:r>
              <a:rPr lang="en-GB" dirty="0" err="1" smtClean="0">
                <a:latin typeface="+mj-lt"/>
              </a:rPr>
              <a:t>tehlikeli</a:t>
            </a:r>
            <a:r>
              <a:rPr lang="en-GB" dirty="0" smtClean="0">
                <a:latin typeface="+mj-lt"/>
              </a:rPr>
              <a:t> </a:t>
            </a:r>
            <a:r>
              <a:rPr lang="en-GB" dirty="0" err="1" smtClean="0">
                <a:latin typeface="+mj-lt"/>
              </a:rPr>
              <a:t>işyerlerinde</a:t>
            </a:r>
            <a:r>
              <a:rPr lang="en-GB" dirty="0" smtClean="0">
                <a:latin typeface="+mj-lt"/>
              </a:rPr>
              <a:t> </a:t>
            </a:r>
            <a:r>
              <a:rPr lang="en-GB" b="1" i="1" dirty="0" smtClean="0">
                <a:latin typeface="+mj-lt"/>
              </a:rPr>
              <a:t>en </a:t>
            </a:r>
            <a:r>
              <a:rPr lang="en-GB" b="1" i="1" dirty="0" err="1" smtClean="0">
                <a:latin typeface="+mj-lt"/>
              </a:rPr>
              <a:t>geç</a:t>
            </a:r>
            <a:r>
              <a:rPr lang="en-GB" b="1" i="1" dirty="0" smtClean="0">
                <a:latin typeface="+mj-lt"/>
              </a:rPr>
              <a:t> </a:t>
            </a:r>
            <a:r>
              <a:rPr lang="en-GB" b="1" i="1" dirty="0" err="1" smtClean="0">
                <a:latin typeface="+mj-lt"/>
              </a:rPr>
              <a:t>altı</a:t>
            </a:r>
            <a:r>
              <a:rPr lang="en-GB" b="1" i="1" dirty="0" smtClean="0">
                <a:latin typeface="+mj-lt"/>
              </a:rPr>
              <a:t> </a:t>
            </a:r>
            <a:r>
              <a:rPr lang="en-GB" b="1" i="1" dirty="0" err="1" smtClean="0">
                <a:latin typeface="+mj-lt"/>
              </a:rPr>
              <a:t>yılda</a:t>
            </a:r>
            <a:r>
              <a:rPr lang="en-GB" b="1" i="1" dirty="0" smtClean="0">
                <a:latin typeface="+mj-lt"/>
              </a:rPr>
              <a:t> </a:t>
            </a:r>
            <a:r>
              <a:rPr lang="en-GB" b="1" i="1" dirty="0" err="1" smtClean="0">
                <a:latin typeface="+mj-lt"/>
              </a:rPr>
              <a:t>bir</a:t>
            </a:r>
            <a:r>
              <a:rPr lang="en-GB" b="1" i="1" dirty="0" smtClean="0">
                <a:latin typeface="+mj-lt"/>
              </a:rPr>
              <a:t> </a:t>
            </a:r>
            <a:r>
              <a:rPr lang="en-GB" b="1" i="1" dirty="0" err="1" smtClean="0">
                <a:latin typeface="+mj-lt"/>
              </a:rPr>
              <a:t>yenilenir</a:t>
            </a:r>
            <a:r>
              <a:rPr lang="en-GB" b="1" i="1" dirty="0" smtClean="0">
                <a:latin typeface="+mj-lt"/>
              </a:rPr>
              <a:t>.</a:t>
            </a:r>
            <a:endParaRPr lang="en-GB" dirty="0" smtClean="0">
              <a:latin typeface="+mj-lt"/>
            </a:endParaRPr>
          </a:p>
        </p:txBody>
      </p:sp>
      <p:sp>
        <p:nvSpPr>
          <p:cNvPr id="6" name="Slide Number Placeholder 5"/>
          <p:cNvSpPr>
            <a:spLocks noGrp="1"/>
          </p:cNvSpPr>
          <p:nvPr>
            <p:ph type="sldNum" sz="quarter" idx="12"/>
          </p:nvPr>
        </p:nvSpPr>
        <p:spPr/>
        <p:txBody>
          <a:bodyPr/>
          <a:lstStyle/>
          <a:p>
            <a:pPr>
              <a:defRPr/>
            </a:pPr>
            <a:fld id="{6F5E8507-ABF7-4DDD-9417-9CCBEF6D331C}" type="slidenum">
              <a:rPr lang="en-US"/>
              <a:pPr>
                <a:defRPr/>
              </a:pPr>
              <a:t>14</a:t>
            </a:fld>
            <a:endParaRPr lang="en-US"/>
          </a:p>
        </p:txBody>
      </p:sp>
      <p:sp>
        <p:nvSpPr>
          <p:cNvPr id="5" name="2 Metin Yer Tutucusu"/>
          <p:cNvSpPr txBox="1">
            <a:spLocks/>
          </p:cNvSpPr>
          <p:nvPr/>
        </p:nvSpPr>
        <p:spPr>
          <a:xfrm>
            <a:off x="214282" y="1142984"/>
            <a:ext cx="8643998" cy="92869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İş</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Sağlığı</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ve</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Güvenliği</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Risk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Değerlendirmesi</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Yönetmeliği</a:t>
            </a:r>
            <a:endParaRPr kumimoji="0" lang="tr-TR"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2928934"/>
            <a:ext cx="7772400" cy="1362075"/>
          </a:xfrm>
        </p:spPr>
        <p:txBody>
          <a:bodyPr>
            <a:normAutofit fontScale="90000"/>
          </a:bodyPr>
          <a:lstStyle/>
          <a:p>
            <a:r>
              <a:rPr lang="tr-TR" dirty="0" smtClean="0"/>
              <a:t/>
            </a:r>
            <a:br>
              <a:rPr lang="tr-TR" dirty="0" smtClean="0"/>
            </a:br>
            <a:r>
              <a:rPr lang="tr-TR" dirty="0" smtClean="0"/>
              <a:t/>
            </a:r>
            <a:br>
              <a:rPr lang="tr-TR" dirty="0" smtClean="0"/>
            </a:br>
            <a:endParaRPr lang="tr-TR" dirty="0"/>
          </a:p>
        </p:txBody>
      </p:sp>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15</a:t>
            </a:fld>
            <a:endParaRPr lang="tr-TR" dirty="0"/>
          </a:p>
        </p:txBody>
      </p:sp>
      <p:pic>
        <p:nvPicPr>
          <p:cNvPr id="66562" name="Picture 2"/>
          <p:cNvPicPr>
            <a:picLocks noChangeAspect="1" noChangeArrowheads="1"/>
          </p:cNvPicPr>
          <p:nvPr/>
        </p:nvPicPr>
        <p:blipFill>
          <a:blip r:embed="rId2" cstate="print"/>
          <a:srcRect/>
          <a:stretch>
            <a:fillRect/>
          </a:stretch>
        </p:blipFill>
        <p:spPr bwMode="auto">
          <a:xfrm>
            <a:off x="428596" y="1285860"/>
            <a:ext cx="8439150" cy="4905375"/>
          </a:xfrm>
          <a:prstGeom prst="rect">
            <a:avLst/>
          </a:prstGeom>
          <a:noFill/>
          <a:ln w="9525">
            <a:noFill/>
            <a:miter lim="800000"/>
            <a:headEnd/>
            <a:tailEnd/>
          </a:ln>
          <a:effectLst/>
        </p:spPr>
      </p:pic>
      <p:sp>
        <p:nvSpPr>
          <p:cNvPr id="6"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DEĞERLENDİRİLMESİ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475740">
              <a:lnSpc>
                <a:spcPct val="100000"/>
              </a:lnSpc>
            </a:pPr>
            <a:r>
              <a:rPr spc="-5" dirty="0"/>
              <a:t>RİSK</a:t>
            </a:r>
            <a:r>
              <a:rPr spc="-60" dirty="0"/>
              <a:t> </a:t>
            </a:r>
            <a:r>
              <a:rPr spc="-5" dirty="0"/>
              <a:t>YÖN</a:t>
            </a:r>
            <a:r>
              <a:rPr dirty="0"/>
              <a:t>E</a:t>
            </a:r>
            <a:r>
              <a:rPr spc="-5" dirty="0"/>
              <a:t>Tİ</a:t>
            </a:r>
            <a:r>
              <a:rPr dirty="0"/>
              <a:t>M</a:t>
            </a:r>
            <a:r>
              <a:rPr spc="-5" dirty="0"/>
              <a:t>İ</a:t>
            </a:r>
            <a:r>
              <a:rPr spc="-15" dirty="0"/>
              <a:t> </a:t>
            </a:r>
            <a:r>
              <a:rPr spc="-5" dirty="0"/>
              <a:t>VE</a:t>
            </a:r>
            <a:r>
              <a:rPr spc="-15" dirty="0"/>
              <a:t> </a:t>
            </a:r>
            <a:r>
              <a:rPr spc="-5" dirty="0"/>
              <a:t>DEĞERLEND</a:t>
            </a:r>
            <a:r>
              <a:rPr dirty="0"/>
              <a:t>İ</a:t>
            </a:r>
            <a:r>
              <a:rPr spc="-5" dirty="0"/>
              <a:t>RİLMESİ</a:t>
            </a:r>
          </a:p>
        </p:txBody>
      </p:sp>
      <p:sp>
        <p:nvSpPr>
          <p:cNvPr id="3" name="object 3"/>
          <p:cNvSpPr txBox="1"/>
          <p:nvPr/>
        </p:nvSpPr>
        <p:spPr>
          <a:xfrm>
            <a:off x="507593" y="1551432"/>
            <a:ext cx="4458335" cy="4583430"/>
          </a:xfrm>
          <a:prstGeom prst="rect">
            <a:avLst/>
          </a:prstGeom>
        </p:spPr>
        <p:txBody>
          <a:bodyPr vert="horz" wrap="square" lIns="0" tIns="0" rIns="0" bIns="0" rtlCol="0">
            <a:spAutoFit/>
          </a:bodyPr>
          <a:lstStyle/>
          <a:p>
            <a:pPr marL="355600" marR="977900" indent="116839">
              <a:lnSpc>
                <a:spcPct val="100000"/>
              </a:lnSpc>
            </a:pPr>
            <a:r>
              <a:rPr sz="2400" b="1" dirty="0">
                <a:solidFill>
                  <a:srgbClr val="3333CC"/>
                </a:solidFill>
                <a:latin typeface="Trebuchet MS"/>
                <a:cs typeface="Trebuchet MS"/>
              </a:rPr>
              <a:t>Risk Değerlendirmesi </a:t>
            </a:r>
            <a:r>
              <a:rPr sz="2400" b="1" spc="-5" dirty="0">
                <a:solidFill>
                  <a:srgbClr val="3333CC"/>
                </a:solidFill>
                <a:latin typeface="Trebuchet MS"/>
                <a:cs typeface="Trebuchet MS"/>
              </a:rPr>
              <a:t>Ge</a:t>
            </a:r>
            <a:r>
              <a:rPr sz="2400" b="1" spc="-10" dirty="0">
                <a:solidFill>
                  <a:srgbClr val="3333CC"/>
                </a:solidFill>
                <a:latin typeface="Trebuchet MS"/>
                <a:cs typeface="Trebuchet MS"/>
              </a:rPr>
              <a:t>r</a:t>
            </a:r>
            <a:r>
              <a:rPr sz="2400" b="1" spc="-5" dirty="0">
                <a:solidFill>
                  <a:srgbClr val="3333CC"/>
                </a:solidFill>
                <a:latin typeface="Trebuchet MS"/>
                <a:cs typeface="Trebuchet MS"/>
              </a:rPr>
              <a:t>eken</a:t>
            </a:r>
            <a:r>
              <a:rPr sz="2400" b="1" spc="-15" dirty="0">
                <a:solidFill>
                  <a:srgbClr val="3333CC"/>
                </a:solidFill>
                <a:latin typeface="Trebuchet MS"/>
                <a:cs typeface="Trebuchet MS"/>
              </a:rPr>
              <a:t> </a:t>
            </a:r>
            <a:r>
              <a:rPr sz="2400" b="1" dirty="0">
                <a:solidFill>
                  <a:srgbClr val="3333CC"/>
                </a:solidFill>
                <a:latin typeface="Trebuchet MS"/>
                <a:cs typeface="Trebuchet MS"/>
              </a:rPr>
              <a:t>Durumlar</a:t>
            </a:r>
            <a:endParaRPr sz="2400">
              <a:latin typeface="Trebuchet MS"/>
              <a:cs typeface="Trebuchet MS"/>
            </a:endParaRPr>
          </a:p>
          <a:p>
            <a:pPr>
              <a:lnSpc>
                <a:spcPct val="100000"/>
              </a:lnSpc>
              <a:spcBef>
                <a:spcPts val="6"/>
              </a:spcBef>
            </a:pPr>
            <a:endParaRPr sz="2250">
              <a:latin typeface="Times New Roman"/>
              <a:cs typeface="Times New Roman"/>
            </a:endParaRPr>
          </a:p>
          <a:p>
            <a:pPr marL="355600" indent="-342900">
              <a:lnSpc>
                <a:spcPct val="100000"/>
              </a:lnSpc>
              <a:buFont typeface="Wingdings"/>
              <a:buChar char=""/>
              <a:tabLst>
                <a:tab pos="355600" algn="l"/>
              </a:tabLst>
            </a:pPr>
            <a:r>
              <a:rPr sz="2400" spc="-254" dirty="0">
                <a:latin typeface="Trebuchet MS"/>
                <a:cs typeface="Trebuchet MS"/>
              </a:rPr>
              <a:t>Y</a:t>
            </a:r>
            <a:r>
              <a:rPr sz="2400" spc="-5" dirty="0">
                <a:latin typeface="Trebuchet MS"/>
                <a:cs typeface="Trebuchet MS"/>
              </a:rPr>
              <a:t>en</a:t>
            </a:r>
            <a:r>
              <a:rPr sz="2400" dirty="0">
                <a:latin typeface="Trebuchet MS"/>
                <a:cs typeface="Trebuchet MS"/>
              </a:rPr>
              <a:t>i</a:t>
            </a:r>
            <a:r>
              <a:rPr sz="2400" spc="10" dirty="0">
                <a:latin typeface="Trebuchet MS"/>
                <a:cs typeface="Trebuchet MS"/>
              </a:rPr>
              <a:t> </a:t>
            </a:r>
            <a:r>
              <a:rPr sz="2400" spc="-5" dirty="0">
                <a:latin typeface="Trebuchet MS"/>
                <a:cs typeface="Trebuchet MS"/>
              </a:rPr>
              <a:t>bi</a:t>
            </a:r>
            <a:r>
              <a:rPr sz="2400" dirty="0">
                <a:latin typeface="Trebuchet MS"/>
                <a:cs typeface="Trebuchet MS"/>
              </a:rPr>
              <a:t>r </a:t>
            </a:r>
            <a:r>
              <a:rPr sz="2400" spc="-5" dirty="0">
                <a:latin typeface="Trebuchet MS"/>
                <a:cs typeface="Trebuchet MS"/>
              </a:rPr>
              <a:t>makin</a:t>
            </a:r>
            <a:r>
              <a:rPr sz="2400" dirty="0">
                <a:latin typeface="Trebuchet MS"/>
                <a:cs typeface="Trebuchet MS"/>
              </a:rPr>
              <a:t>e</a:t>
            </a:r>
            <a:r>
              <a:rPr sz="2400" spc="10" dirty="0">
                <a:latin typeface="Trebuchet MS"/>
                <a:cs typeface="Trebuchet MS"/>
              </a:rPr>
              <a:t> </a:t>
            </a:r>
            <a:r>
              <a:rPr sz="2400" dirty="0">
                <a:latin typeface="Trebuchet MS"/>
                <a:cs typeface="Trebuchet MS"/>
              </a:rPr>
              <a:t>veya </a:t>
            </a:r>
            <a:r>
              <a:rPr sz="2400" spc="-5" dirty="0">
                <a:latin typeface="Trebuchet MS"/>
                <a:cs typeface="Trebuchet MS"/>
              </a:rPr>
              <a:t>ekip</a:t>
            </a:r>
            <a:r>
              <a:rPr sz="2400" spc="-10" dirty="0">
                <a:latin typeface="Trebuchet MS"/>
                <a:cs typeface="Trebuchet MS"/>
              </a:rPr>
              <a:t>m</a:t>
            </a:r>
            <a:r>
              <a:rPr sz="2400" spc="-5" dirty="0">
                <a:latin typeface="Trebuchet MS"/>
                <a:cs typeface="Trebuchet MS"/>
              </a:rPr>
              <a:t>an</a:t>
            </a:r>
            <a:endParaRPr sz="2400">
              <a:latin typeface="Trebuchet MS"/>
              <a:cs typeface="Trebuchet MS"/>
            </a:endParaRPr>
          </a:p>
          <a:p>
            <a:pPr marL="355600">
              <a:lnSpc>
                <a:spcPct val="100000"/>
              </a:lnSpc>
            </a:pPr>
            <a:r>
              <a:rPr sz="2400" dirty="0">
                <a:latin typeface="Trebuchet MS"/>
                <a:cs typeface="Trebuchet MS"/>
              </a:rPr>
              <a:t>alınması,</a:t>
            </a:r>
            <a:endParaRPr sz="2400">
              <a:latin typeface="Trebuchet MS"/>
              <a:cs typeface="Trebuchet MS"/>
            </a:endParaRPr>
          </a:p>
          <a:p>
            <a:pPr marL="355600" indent="-342900">
              <a:lnSpc>
                <a:spcPct val="100000"/>
              </a:lnSpc>
              <a:spcBef>
                <a:spcPts val="575"/>
              </a:spcBef>
              <a:buFont typeface="Wingdings"/>
              <a:buChar char=""/>
              <a:tabLst>
                <a:tab pos="355600" algn="l"/>
              </a:tabLst>
            </a:pPr>
            <a:r>
              <a:rPr sz="2400" spc="-254" dirty="0">
                <a:latin typeface="Trebuchet MS"/>
                <a:cs typeface="Trebuchet MS"/>
              </a:rPr>
              <a:t>Y</a:t>
            </a:r>
            <a:r>
              <a:rPr sz="2400" dirty="0">
                <a:latin typeface="Trebuchet MS"/>
                <a:cs typeface="Trebuchet MS"/>
              </a:rPr>
              <a:t>eni</a:t>
            </a:r>
            <a:r>
              <a:rPr sz="2400" spc="15" dirty="0">
                <a:latin typeface="Trebuchet MS"/>
                <a:cs typeface="Trebuchet MS"/>
              </a:rPr>
              <a:t> </a:t>
            </a:r>
            <a:r>
              <a:rPr sz="2400" dirty="0">
                <a:latin typeface="Trebuchet MS"/>
                <a:cs typeface="Trebuchet MS"/>
              </a:rPr>
              <a:t>tekniklerin</a:t>
            </a:r>
            <a:r>
              <a:rPr sz="2400" spc="30" dirty="0">
                <a:latin typeface="Trebuchet MS"/>
                <a:cs typeface="Trebuchet MS"/>
              </a:rPr>
              <a:t> </a:t>
            </a:r>
            <a:r>
              <a:rPr sz="2400" dirty="0">
                <a:latin typeface="Trebuchet MS"/>
                <a:cs typeface="Trebuchet MS"/>
              </a:rPr>
              <a:t>geliştirilmesi,</a:t>
            </a:r>
            <a:endParaRPr sz="2400">
              <a:latin typeface="Trebuchet MS"/>
              <a:cs typeface="Trebuchet MS"/>
            </a:endParaRPr>
          </a:p>
          <a:p>
            <a:pPr marL="355600" marR="350520" indent="-342900">
              <a:lnSpc>
                <a:spcPct val="100000"/>
              </a:lnSpc>
              <a:spcBef>
                <a:spcPts val="575"/>
              </a:spcBef>
              <a:buFont typeface="Wingdings"/>
              <a:buChar char=""/>
              <a:tabLst>
                <a:tab pos="355600" algn="l"/>
              </a:tabLst>
            </a:pPr>
            <a:r>
              <a:rPr sz="2400" dirty="0">
                <a:latin typeface="Trebuchet MS"/>
                <a:cs typeface="Trebuchet MS"/>
              </a:rPr>
              <a:t>İş organizasy</a:t>
            </a:r>
            <a:r>
              <a:rPr sz="2400" spc="-10" dirty="0">
                <a:latin typeface="Trebuchet MS"/>
                <a:cs typeface="Trebuchet MS"/>
              </a:rPr>
              <a:t>o</a:t>
            </a:r>
            <a:r>
              <a:rPr sz="2400" dirty="0">
                <a:latin typeface="Trebuchet MS"/>
                <a:cs typeface="Trebuchet MS"/>
              </a:rPr>
              <a:t>nu</a:t>
            </a:r>
            <a:r>
              <a:rPr sz="2400" spc="-10" dirty="0">
                <a:latin typeface="Trebuchet MS"/>
                <a:cs typeface="Trebuchet MS"/>
              </a:rPr>
              <a:t>n</a:t>
            </a:r>
            <a:r>
              <a:rPr sz="2400" dirty="0">
                <a:latin typeface="Trebuchet MS"/>
                <a:cs typeface="Trebuchet MS"/>
              </a:rPr>
              <a:t>da</a:t>
            </a:r>
            <a:r>
              <a:rPr sz="2400" spc="35" dirty="0">
                <a:latin typeface="Trebuchet MS"/>
                <a:cs typeface="Trebuchet MS"/>
              </a:rPr>
              <a:t> </a:t>
            </a:r>
            <a:r>
              <a:rPr sz="2400" dirty="0">
                <a:latin typeface="Trebuchet MS"/>
                <a:cs typeface="Trebuchet MS"/>
              </a:rPr>
              <a:t>veya</a:t>
            </a:r>
            <a:r>
              <a:rPr sz="2400" spc="10" dirty="0">
                <a:latin typeface="Trebuchet MS"/>
                <a:cs typeface="Trebuchet MS"/>
              </a:rPr>
              <a:t> </a:t>
            </a:r>
            <a:r>
              <a:rPr sz="2400" dirty="0">
                <a:latin typeface="Trebuchet MS"/>
                <a:cs typeface="Trebuchet MS"/>
              </a:rPr>
              <a:t>iş akışında</a:t>
            </a:r>
            <a:r>
              <a:rPr sz="2400" spc="25" dirty="0">
                <a:latin typeface="Trebuchet MS"/>
                <a:cs typeface="Trebuchet MS"/>
              </a:rPr>
              <a:t> </a:t>
            </a:r>
            <a:r>
              <a:rPr sz="2400" dirty="0">
                <a:latin typeface="Trebuchet MS"/>
                <a:cs typeface="Trebuchet MS"/>
              </a:rPr>
              <a:t>de</a:t>
            </a:r>
            <a:r>
              <a:rPr sz="2400" spc="-10" dirty="0">
                <a:latin typeface="Trebuchet MS"/>
                <a:cs typeface="Trebuchet MS"/>
              </a:rPr>
              <a:t>ğ</a:t>
            </a:r>
            <a:r>
              <a:rPr sz="2400" dirty="0">
                <a:latin typeface="Trebuchet MS"/>
                <a:cs typeface="Trebuchet MS"/>
              </a:rPr>
              <a:t>işiklikler yapılması,</a:t>
            </a:r>
            <a:endParaRPr sz="2400">
              <a:latin typeface="Trebuchet MS"/>
              <a:cs typeface="Trebuchet MS"/>
            </a:endParaRPr>
          </a:p>
          <a:p>
            <a:pPr marL="355600" marR="138430" indent="-342900">
              <a:lnSpc>
                <a:spcPct val="100000"/>
              </a:lnSpc>
              <a:spcBef>
                <a:spcPts val="575"/>
              </a:spcBef>
              <a:buFont typeface="Wingdings"/>
              <a:buChar char=""/>
              <a:tabLst>
                <a:tab pos="355600" algn="l"/>
              </a:tabLst>
            </a:pPr>
            <a:r>
              <a:rPr sz="2400" spc="-254" dirty="0">
                <a:latin typeface="Trebuchet MS"/>
                <a:cs typeface="Trebuchet MS"/>
              </a:rPr>
              <a:t>Y</a:t>
            </a:r>
            <a:r>
              <a:rPr sz="2400" dirty="0">
                <a:latin typeface="Trebuchet MS"/>
                <a:cs typeface="Trebuchet MS"/>
              </a:rPr>
              <a:t>eni</a:t>
            </a:r>
            <a:r>
              <a:rPr sz="2400" spc="15" dirty="0">
                <a:latin typeface="Trebuchet MS"/>
                <a:cs typeface="Trebuchet MS"/>
              </a:rPr>
              <a:t> </a:t>
            </a:r>
            <a:r>
              <a:rPr sz="2400" dirty="0">
                <a:latin typeface="Trebuchet MS"/>
                <a:cs typeface="Trebuchet MS"/>
              </a:rPr>
              <a:t>hammad</a:t>
            </a:r>
            <a:r>
              <a:rPr sz="2400" spc="-15" dirty="0">
                <a:latin typeface="Trebuchet MS"/>
                <a:cs typeface="Trebuchet MS"/>
              </a:rPr>
              <a:t>d</a:t>
            </a:r>
            <a:r>
              <a:rPr sz="2400" dirty="0">
                <a:latin typeface="Trebuchet MS"/>
                <a:cs typeface="Trebuchet MS"/>
              </a:rPr>
              <a:t>e</a:t>
            </a:r>
            <a:r>
              <a:rPr sz="2400" spc="15" dirty="0">
                <a:latin typeface="Trebuchet MS"/>
                <a:cs typeface="Trebuchet MS"/>
              </a:rPr>
              <a:t> </a:t>
            </a:r>
            <a:r>
              <a:rPr sz="2400" dirty="0">
                <a:latin typeface="Trebuchet MS"/>
                <a:cs typeface="Trebuchet MS"/>
              </a:rPr>
              <a:t>ve/veya</a:t>
            </a:r>
            <a:r>
              <a:rPr sz="2400" spc="5" dirty="0">
                <a:latin typeface="Trebuchet MS"/>
                <a:cs typeface="Trebuchet MS"/>
              </a:rPr>
              <a:t> </a:t>
            </a:r>
            <a:r>
              <a:rPr sz="2400" dirty="0">
                <a:latin typeface="Trebuchet MS"/>
                <a:cs typeface="Trebuchet MS"/>
              </a:rPr>
              <a:t>yarı mamul mad</a:t>
            </a:r>
            <a:r>
              <a:rPr sz="2400" spc="-10" dirty="0">
                <a:latin typeface="Trebuchet MS"/>
                <a:cs typeface="Trebuchet MS"/>
              </a:rPr>
              <a:t>d</a:t>
            </a:r>
            <a:r>
              <a:rPr sz="2400" dirty="0">
                <a:latin typeface="Trebuchet MS"/>
                <a:cs typeface="Trebuchet MS"/>
              </a:rPr>
              <a:t>elerin</a:t>
            </a:r>
            <a:r>
              <a:rPr sz="2400" spc="30" dirty="0">
                <a:latin typeface="Trebuchet MS"/>
                <a:cs typeface="Trebuchet MS"/>
              </a:rPr>
              <a:t> </a:t>
            </a:r>
            <a:r>
              <a:rPr sz="2400" dirty="0">
                <a:latin typeface="Trebuchet MS"/>
                <a:cs typeface="Trebuchet MS"/>
              </a:rPr>
              <a:t>üretim süreci</a:t>
            </a:r>
            <a:r>
              <a:rPr sz="2400" spc="-10" dirty="0">
                <a:latin typeface="Trebuchet MS"/>
                <a:cs typeface="Trebuchet MS"/>
              </a:rPr>
              <a:t>n</a:t>
            </a:r>
            <a:r>
              <a:rPr sz="2400" dirty="0">
                <a:latin typeface="Trebuchet MS"/>
                <a:cs typeface="Trebuchet MS"/>
              </a:rPr>
              <a:t>e</a:t>
            </a:r>
            <a:r>
              <a:rPr sz="2400" spc="25" dirty="0">
                <a:latin typeface="Trebuchet MS"/>
                <a:cs typeface="Trebuchet MS"/>
              </a:rPr>
              <a:t> </a:t>
            </a:r>
            <a:r>
              <a:rPr sz="2400" dirty="0">
                <a:latin typeface="Trebuchet MS"/>
                <a:cs typeface="Trebuchet MS"/>
              </a:rPr>
              <a:t>gir</a:t>
            </a:r>
            <a:r>
              <a:rPr sz="2400" spc="-10" dirty="0">
                <a:latin typeface="Trebuchet MS"/>
                <a:cs typeface="Trebuchet MS"/>
              </a:rPr>
              <a:t>m</a:t>
            </a:r>
            <a:r>
              <a:rPr sz="2400" dirty="0">
                <a:latin typeface="Trebuchet MS"/>
                <a:cs typeface="Trebuchet MS"/>
              </a:rPr>
              <a:t>esi,</a:t>
            </a:r>
            <a:endParaRPr sz="2400">
              <a:latin typeface="Trebuchet MS"/>
              <a:cs typeface="Trebuchet MS"/>
            </a:endParaRPr>
          </a:p>
        </p:txBody>
      </p:sp>
      <p:sp>
        <p:nvSpPr>
          <p:cNvPr id="4" name="object 4"/>
          <p:cNvSpPr/>
          <p:nvPr/>
        </p:nvSpPr>
        <p:spPr>
          <a:xfrm>
            <a:off x="5543550" y="2428875"/>
            <a:ext cx="3028950" cy="38195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475740">
              <a:lnSpc>
                <a:spcPct val="100000"/>
              </a:lnSpc>
            </a:pPr>
            <a:r>
              <a:rPr spc="-5" dirty="0"/>
              <a:t>RİSK</a:t>
            </a:r>
            <a:r>
              <a:rPr spc="-60" dirty="0"/>
              <a:t> </a:t>
            </a:r>
            <a:r>
              <a:rPr spc="-5" dirty="0"/>
              <a:t>YÖN</a:t>
            </a:r>
            <a:r>
              <a:rPr dirty="0"/>
              <a:t>E</a:t>
            </a:r>
            <a:r>
              <a:rPr spc="-5" dirty="0"/>
              <a:t>Tİ</a:t>
            </a:r>
            <a:r>
              <a:rPr dirty="0"/>
              <a:t>M</a:t>
            </a:r>
            <a:r>
              <a:rPr spc="-5" dirty="0"/>
              <a:t>İ</a:t>
            </a:r>
            <a:r>
              <a:rPr spc="-15" dirty="0"/>
              <a:t> </a:t>
            </a:r>
            <a:r>
              <a:rPr spc="-5" dirty="0"/>
              <a:t>VE</a:t>
            </a:r>
            <a:r>
              <a:rPr spc="-15" dirty="0"/>
              <a:t> </a:t>
            </a:r>
            <a:r>
              <a:rPr spc="-5" dirty="0"/>
              <a:t>DEĞERLEND</a:t>
            </a:r>
            <a:r>
              <a:rPr dirty="0"/>
              <a:t>İ</a:t>
            </a:r>
            <a:r>
              <a:rPr spc="-5" dirty="0"/>
              <a:t>RİLMESİ</a:t>
            </a:r>
          </a:p>
        </p:txBody>
      </p:sp>
      <p:sp>
        <p:nvSpPr>
          <p:cNvPr id="3" name="object 3"/>
          <p:cNvSpPr txBox="1"/>
          <p:nvPr/>
        </p:nvSpPr>
        <p:spPr>
          <a:xfrm>
            <a:off x="507593" y="1542160"/>
            <a:ext cx="5008245" cy="4739640"/>
          </a:xfrm>
          <a:prstGeom prst="rect">
            <a:avLst/>
          </a:prstGeom>
        </p:spPr>
        <p:txBody>
          <a:bodyPr vert="horz" wrap="square" lIns="0" tIns="0" rIns="0" bIns="0" rtlCol="0">
            <a:spAutoFit/>
          </a:bodyPr>
          <a:lstStyle/>
          <a:p>
            <a:pPr marL="355600" marR="325755" indent="25400">
              <a:lnSpc>
                <a:spcPts val="2590"/>
              </a:lnSpc>
            </a:pPr>
            <a:r>
              <a:rPr sz="2400" b="1" dirty="0">
                <a:solidFill>
                  <a:srgbClr val="3333CC"/>
                </a:solidFill>
                <a:latin typeface="Trebuchet MS"/>
                <a:cs typeface="Trebuchet MS"/>
              </a:rPr>
              <a:t>Risk</a:t>
            </a:r>
            <a:r>
              <a:rPr sz="2400" b="1" spc="-10" dirty="0">
                <a:solidFill>
                  <a:srgbClr val="3333CC"/>
                </a:solidFill>
                <a:latin typeface="Trebuchet MS"/>
                <a:cs typeface="Trebuchet MS"/>
              </a:rPr>
              <a:t> </a:t>
            </a:r>
            <a:r>
              <a:rPr sz="2400" b="1" dirty="0">
                <a:solidFill>
                  <a:srgbClr val="3333CC"/>
                </a:solidFill>
                <a:latin typeface="Trebuchet MS"/>
                <a:cs typeface="Trebuchet MS"/>
              </a:rPr>
              <a:t>Değerlendirmesi</a:t>
            </a:r>
            <a:r>
              <a:rPr sz="2400" b="1" spc="-30" dirty="0">
                <a:solidFill>
                  <a:srgbClr val="3333CC"/>
                </a:solidFill>
                <a:latin typeface="Trebuchet MS"/>
                <a:cs typeface="Trebuchet MS"/>
              </a:rPr>
              <a:t> </a:t>
            </a:r>
            <a:r>
              <a:rPr sz="2400" b="1" dirty="0">
                <a:solidFill>
                  <a:srgbClr val="3333CC"/>
                </a:solidFill>
                <a:latin typeface="Trebuchet MS"/>
                <a:cs typeface="Trebuchet MS"/>
              </a:rPr>
              <a:t>Ge</a:t>
            </a:r>
            <a:r>
              <a:rPr sz="2400" b="1" spc="-10" dirty="0">
                <a:solidFill>
                  <a:srgbClr val="3333CC"/>
                </a:solidFill>
                <a:latin typeface="Trebuchet MS"/>
                <a:cs typeface="Trebuchet MS"/>
              </a:rPr>
              <a:t>r</a:t>
            </a:r>
            <a:r>
              <a:rPr sz="2400" b="1" dirty="0">
                <a:solidFill>
                  <a:srgbClr val="3333CC"/>
                </a:solidFill>
                <a:latin typeface="Trebuchet MS"/>
                <a:cs typeface="Trebuchet MS"/>
              </a:rPr>
              <a:t>eken Durumlar</a:t>
            </a:r>
            <a:endParaRPr sz="2400">
              <a:latin typeface="Trebuchet MS"/>
              <a:cs typeface="Trebuchet MS"/>
            </a:endParaRPr>
          </a:p>
          <a:p>
            <a:pPr>
              <a:lnSpc>
                <a:spcPct val="100000"/>
              </a:lnSpc>
              <a:spcBef>
                <a:spcPts val="14"/>
              </a:spcBef>
            </a:pPr>
            <a:endParaRPr sz="2100">
              <a:latin typeface="Times New Roman"/>
              <a:cs typeface="Times New Roman"/>
            </a:endParaRPr>
          </a:p>
          <a:p>
            <a:pPr marL="355600" marR="305435" indent="-342900">
              <a:lnSpc>
                <a:spcPts val="2590"/>
              </a:lnSpc>
              <a:buFont typeface="Wingdings"/>
              <a:buChar char=""/>
              <a:tabLst>
                <a:tab pos="355600" algn="l"/>
              </a:tabLst>
            </a:pPr>
            <a:r>
              <a:rPr sz="2400" spc="-254" dirty="0">
                <a:latin typeface="Trebuchet MS"/>
                <a:cs typeface="Trebuchet MS"/>
              </a:rPr>
              <a:t>Y</a:t>
            </a:r>
            <a:r>
              <a:rPr sz="2400" dirty="0">
                <a:latin typeface="Trebuchet MS"/>
                <a:cs typeface="Trebuchet MS"/>
              </a:rPr>
              <a:t>eni</a:t>
            </a:r>
            <a:r>
              <a:rPr sz="2400" spc="10" dirty="0">
                <a:latin typeface="Trebuchet MS"/>
                <a:cs typeface="Trebuchet MS"/>
              </a:rPr>
              <a:t> </a:t>
            </a:r>
            <a:r>
              <a:rPr sz="2400" dirty="0">
                <a:latin typeface="Trebuchet MS"/>
                <a:cs typeface="Trebuchet MS"/>
              </a:rPr>
              <a:t>bir mevzua</a:t>
            </a:r>
            <a:r>
              <a:rPr sz="2400" spc="-10" dirty="0">
                <a:latin typeface="Trebuchet MS"/>
                <a:cs typeface="Trebuchet MS"/>
              </a:rPr>
              <a:t>t</a:t>
            </a:r>
            <a:r>
              <a:rPr sz="2400" dirty="0">
                <a:latin typeface="Trebuchet MS"/>
                <a:cs typeface="Trebuchet MS"/>
              </a:rPr>
              <a:t>ın</a:t>
            </a:r>
            <a:r>
              <a:rPr sz="2400" spc="15" dirty="0">
                <a:latin typeface="Trebuchet MS"/>
                <a:cs typeface="Trebuchet MS"/>
              </a:rPr>
              <a:t> </a:t>
            </a:r>
            <a:r>
              <a:rPr sz="2400" dirty="0">
                <a:latin typeface="Trebuchet MS"/>
                <a:cs typeface="Trebuchet MS"/>
              </a:rPr>
              <a:t>yürürlü</a:t>
            </a:r>
            <a:r>
              <a:rPr sz="2400" spc="-15" dirty="0">
                <a:latin typeface="Trebuchet MS"/>
                <a:cs typeface="Trebuchet MS"/>
              </a:rPr>
              <a:t>ğ</a:t>
            </a:r>
            <a:r>
              <a:rPr sz="2400" dirty="0">
                <a:latin typeface="Trebuchet MS"/>
                <a:cs typeface="Trebuchet MS"/>
              </a:rPr>
              <a:t>e girmesi veya</a:t>
            </a:r>
            <a:r>
              <a:rPr sz="2400" spc="5" dirty="0">
                <a:latin typeface="Trebuchet MS"/>
                <a:cs typeface="Trebuchet MS"/>
              </a:rPr>
              <a:t> </a:t>
            </a:r>
            <a:r>
              <a:rPr sz="2400" spc="-5" dirty="0">
                <a:latin typeface="Trebuchet MS"/>
                <a:cs typeface="Trebuchet MS"/>
              </a:rPr>
              <a:t>mevcu</a:t>
            </a:r>
            <a:r>
              <a:rPr sz="2400" dirty="0">
                <a:latin typeface="Trebuchet MS"/>
                <a:cs typeface="Trebuchet MS"/>
              </a:rPr>
              <a:t>t</a:t>
            </a:r>
            <a:r>
              <a:rPr sz="2400" spc="-5" dirty="0">
                <a:latin typeface="Trebuchet MS"/>
                <a:cs typeface="Trebuchet MS"/>
              </a:rPr>
              <a:t> mevzuatta </a:t>
            </a:r>
            <a:r>
              <a:rPr sz="2400" dirty="0">
                <a:latin typeface="Trebuchet MS"/>
                <a:cs typeface="Trebuchet MS"/>
              </a:rPr>
              <a:t>de</a:t>
            </a:r>
            <a:r>
              <a:rPr sz="2400" spc="-10" dirty="0">
                <a:latin typeface="Trebuchet MS"/>
                <a:cs typeface="Trebuchet MS"/>
              </a:rPr>
              <a:t>ğ</a:t>
            </a:r>
            <a:r>
              <a:rPr sz="2400" dirty="0">
                <a:latin typeface="Trebuchet MS"/>
                <a:cs typeface="Trebuchet MS"/>
              </a:rPr>
              <a:t>işiklik</a:t>
            </a:r>
            <a:r>
              <a:rPr sz="2400" spc="35" dirty="0">
                <a:latin typeface="Trebuchet MS"/>
                <a:cs typeface="Trebuchet MS"/>
              </a:rPr>
              <a:t> </a:t>
            </a:r>
            <a:r>
              <a:rPr sz="2400" dirty="0">
                <a:latin typeface="Trebuchet MS"/>
                <a:cs typeface="Trebuchet MS"/>
              </a:rPr>
              <a:t>yapılması,</a:t>
            </a:r>
            <a:endParaRPr sz="2400">
              <a:latin typeface="Trebuchet MS"/>
              <a:cs typeface="Trebuchet MS"/>
            </a:endParaRPr>
          </a:p>
          <a:p>
            <a:pPr marL="355600" indent="-342900">
              <a:lnSpc>
                <a:spcPts val="2735"/>
              </a:lnSpc>
              <a:spcBef>
                <a:spcPts val="250"/>
              </a:spcBef>
              <a:buFont typeface="Wingdings"/>
              <a:buChar char=""/>
              <a:tabLst>
                <a:tab pos="355600" algn="l"/>
              </a:tabLst>
            </a:pPr>
            <a:r>
              <a:rPr sz="2400" dirty="0">
                <a:latin typeface="Trebuchet MS"/>
                <a:cs typeface="Trebuchet MS"/>
              </a:rPr>
              <a:t>İş kazası</a:t>
            </a:r>
            <a:r>
              <a:rPr sz="2400" spc="10" dirty="0">
                <a:latin typeface="Trebuchet MS"/>
                <a:cs typeface="Trebuchet MS"/>
              </a:rPr>
              <a:t> </a:t>
            </a:r>
            <a:r>
              <a:rPr sz="2400" dirty="0">
                <a:latin typeface="Trebuchet MS"/>
                <a:cs typeface="Trebuchet MS"/>
              </a:rPr>
              <a:t>veya</a:t>
            </a:r>
            <a:r>
              <a:rPr sz="2400" spc="10" dirty="0">
                <a:latin typeface="Trebuchet MS"/>
                <a:cs typeface="Trebuchet MS"/>
              </a:rPr>
              <a:t> </a:t>
            </a:r>
            <a:r>
              <a:rPr sz="2400" dirty="0">
                <a:latin typeface="Trebuchet MS"/>
                <a:cs typeface="Trebuchet MS"/>
              </a:rPr>
              <a:t>meslek</a:t>
            </a:r>
            <a:r>
              <a:rPr sz="2400" spc="5" dirty="0">
                <a:latin typeface="Trebuchet MS"/>
                <a:cs typeface="Trebuchet MS"/>
              </a:rPr>
              <a:t> </a:t>
            </a:r>
            <a:r>
              <a:rPr sz="2400" dirty="0">
                <a:latin typeface="Trebuchet MS"/>
                <a:cs typeface="Trebuchet MS"/>
              </a:rPr>
              <a:t>hastalı</a:t>
            </a:r>
            <a:r>
              <a:rPr sz="2400" spc="-10" dirty="0">
                <a:latin typeface="Trebuchet MS"/>
                <a:cs typeface="Trebuchet MS"/>
              </a:rPr>
              <a:t>ğ</a:t>
            </a:r>
            <a:r>
              <a:rPr sz="2400" dirty="0">
                <a:latin typeface="Trebuchet MS"/>
                <a:cs typeface="Trebuchet MS"/>
              </a:rPr>
              <a:t>ı</a:t>
            </a:r>
            <a:endParaRPr sz="2400">
              <a:latin typeface="Trebuchet MS"/>
              <a:cs typeface="Trebuchet MS"/>
            </a:endParaRPr>
          </a:p>
          <a:p>
            <a:pPr marL="355600">
              <a:lnSpc>
                <a:spcPts val="2735"/>
              </a:lnSpc>
            </a:pPr>
            <a:r>
              <a:rPr sz="2400" spc="-5" dirty="0">
                <a:latin typeface="Trebuchet MS"/>
                <a:cs typeface="Trebuchet MS"/>
              </a:rPr>
              <a:t>meyda</a:t>
            </a:r>
            <a:r>
              <a:rPr sz="2400" spc="-15" dirty="0">
                <a:latin typeface="Trebuchet MS"/>
                <a:cs typeface="Trebuchet MS"/>
              </a:rPr>
              <a:t>n</a:t>
            </a:r>
            <a:r>
              <a:rPr sz="2400" dirty="0">
                <a:latin typeface="Trebuchet MS"/>
                <a:cs typeface="Trebuchet MS"/>
              </a:rPr>
              <a:t>a</a:t>
            </a:r>
            <a:r>
              <a:rPr sz="2400" spc="15" dirty="0">
                <a:latin typeface="Trebuchet MS"/>
                <a:cs typeface="Trebuchet MS"/>
              </a:rPr>
              <a:t> </a:t>
            </a:r>
            <a:r>
              <a:rPr sz="2400" dirty="0">
                <a:latin typeface="Trebuchet MS"/>
                <a:cs typeface="Trebuchet MS"/>
              </a:rPr>
              <a:t>g</a:t>
            </a:r>
            <a:r>
              <a:rPr sz="2400" spc="-10" dirty="0">
                <a:latin typeface="Trebuchet MS"/>
                <a:cs typeface="Trebuchet MS"/>
              </a:rPr>
              <a:t>e</a:t>
            </a:r>
            <a:r>
              <a:rPr sz="2400" dirty="0">
                <a:latin typeface="Trebuchet MS"/>
                <a:cs typeface="Trebuchet MS"/>
              </a:rPr>
              <a:t>lmesi,</a:t>
            </a:r>
            <a:endParaRPr sz="2400">
              <a:latin typeface="Trebuchet MS"/>
              <a:cs typeface="Trebuchet MS"/>
            </a:endParaRPr>
          </a:p>
          <a:p>
            <a:pPr marL="355600" marR="73660" indent="-342900">
              <a:lnSpc>
                <a:spcPts val="2590"/>
              </a:lnSpc>
              <a:spcBef>
                <a:spcPts val="615"/>
              </a:spcBef>
              <a:buFont typeface="Wingdings"/>
              <a:buChar char=""/>
              <a:tabLst>
                <a:tab pos="355600" algn="l"/>
              </a:tabLst>
            </a:pPr>
            <a:r>
              <a:rPr sz="2400" dirty="0">
                <a:latin typeface="Trebuchet MS"/>
                <a:cs typeface="Trebuchet MS"/>
              </a:rPr>
              <a:t>İş kazası</a:t>
            </a:r>
            <a:r>
              <a:rPr sz="2400" spc="10" dirty="0">
                <a:latin typeface="Trebuchet MS"/>
                <a:cs typeface="Trebuchet MS"/>
              </a:rPr>
              <a:t> </a:t>
            </a:r>
            <a:r>
              <a:rPr sz="2400" dirty="0">
                <a:latin typeface="Trebuchet MS"/>
                <a:cs typeface="Trebuchet MS"/>
              </a:rPr>
              <a:t>veya</a:t>
            </a:r>
            <a:r>
              <a:rPr sz="2400" spc="10" dirty="0">
                <a:latin typeface="Trebuchet MS"/>
                <a:cs typeface="Trebuchet MS"/>
              </a:rPr>
              <a:t> </a:t>
            </a:r>
            <a:r>
              <a:rPr sz="2400" dirty="0">
                <a:latin typeface="Trebuchet MS"/>
                <a:cs typeface="Trebuchet MS"/>
              </a:rPr>
              <a:t>meslek</a:t>
            </a:r>
            <a:r>
              <a:rPr sz="2400" spc="5" dirty="0">
                <a:latin typeface="Trebuchet MS"/>
                <a:cs typeface="Trebuchet MS"/>
              </a:rPr>
              <a:t> </a:t>
            </a:r>
            <a:r>
              <a:rPr sz="2400" dirty="0">
                <a:latin typeface="Trebuchet MS"/>
                <a:cs typeface="Trebuchet MS"/>
              </a:rPr>
              <a:t>hastalı</a:t>
            </a:r>
            <a:r>
              <a:rPr sz="2400" spc="-10" dirty="0">
                <a:latin typeface="Trebuchet MS"/>
                <a:cs typeface="Trebuchet MS"/>
              </a:rPr>
              <a:t>ğ</a:t>
            </a:r>
            <a:r>
              <a:rPr sz="2400" dirty="0">
                <a:latin typeface="Trebuchet MS"/>
                <a:cs typeface="Trebuchet MS"/>
              </a:rPr>
              <a:t>ı</a:t>
            </a:r>
            <a:r>
              <a:rPr sz="2400" spc="30" dirty="0">
                <a:latin typeface="Trebuchet MS"/>
                <a:cs typeface="Trebuchet MS"/>
              </a:rPr>
              <a:t> </a:t>
            </a:r>
            <a:r>
              <a:rPr sz="2400" dirty="0">
                <a:latin typeface="Trebuchet MS"/>
                <a:cs typeface="Trebuchet MS"/>
              </a:rPr>
              <a:t>ile so</a:t>
            </a:r>
            <a:r>
              <a:rPr sz="2400" spc="-10" dirty="0">
                <a:latin typeface="Trebuchet MS"/>
                <a:cs typeface="Trebuchet MS"/>
              </a:rPr>
              <a:t>n</a:t>
            </a:r>
            <a:r>
              <a:rPr sz="2400" dirty="0">
                <a:latin typeface="Trebuchet MS"/>
                <a:cs typeface="Trebuchet MS"/>
              </a:rPr>
              <a:t>uçlanmasa</a:t>
            </a:r>
            <a:r>
              <a:rPr sz="2400" spc="25" dirty="0">
                <a:latin typeface="Trebuchet MS"/>
                <a:cs typeface="Trebuchet MS"/>
              </a:rPr>
              <a:t> </a:t>
            </a:r>
            <a:r>
              <a:rPr sz="2400" dirty="0">
                <a:latin typeface="Trebuchet MS"/>
                <a:cs typeface="Trebuchet MS"/>
              </a:rPr>
              <a:t>bile</a:t>
            </a:r>
            <a:r>
              <a:rPr sz="2400" spc="10" dirty="0">
                <a:latin typeface="Trebuchet MS"/>
                <a:cs typeface="Trebuchet MS"/>
              </a:rPr>
              <a:t> </a:t>
            </a:r>
            <a:r>
              <a:rPr sz="2400" dirty="0">
                <a:latin typeface="Trebuchet MS"/>
                <a:cs typeface="Trebuchet MS"/>
              </a:rPr>
              <a:t>yangın, </a:t>
            </a:r>
            <a:r>
              <a:rPr sz="2400" spc="-5" dirty="0">
                <a:latin typeface="Trebuchet MS"/>
                <a:cs typeface="Trebuchet MS"/>
              </a:rPr>
              <a:t>parlam</a:t>
            </a:r>
            <a:r>
              <a:rPr sz="2400" dirty="0">
                <a:latin typeface="Trebuchet MS"/>
                <a:cs typeface="Trebuchet MS"/>
              </a:rPr>
              <a:t>a</a:t>
            </a:r>
            <a:r>
              <a:rPr sz="2400" spc="15" dirty="0">
                <a:latin typeface="Trebuchet MS"/>
                <a:cs typeface="Trebuchet MS"/>
              </a:rPr>
              <a:t> </a:t>
            </a:r>
            <a:r>
              <a:rPr sz="2400" dirty="0">
                <a:latin typeface="Trebuchet MS"/>
                <a:cs typeface="Trebuchet MS"/>
              </a:rPr>
              <a:t>veya</a:t>
            </a:r>
            <a:r>
              <a:rPr sz="2400" spc="5" dirty="0">
                <a:latin typeface="Trebuchet MS"/>
                <a:cs typeface="Trebuchet MS"/>
              </a:rPr>
              <a:t> </a:t>
            </a:r>
            <a:r>
              <a:rPr sz="2400" spc="-5" dirty="0">
                <a:latin typeface="Trebuchet MS"/>
                <a:cs typeface="Trebuchet MS"/>
              </a:rPr>
              <a:t>pa</a:t>
            </a:r>
            <a:r>
              <a:rPr sz="2400" spc="-10" dirty="0">
                <a:latin typeface="Trebuchet MS"/>
                <a:cs typeface="Trebuchet MS"/>
              </a:rPr>
              <a:t>t</a:t>
            </a:r>
            <a:r>
              <a:rPr sz="2400" dirty="0">
                <a:latin typeface="Trebuchet MS"/>
                <a:cs typeface="Trebuchet MS"/>
              </a:rPr>
              <a:t>lama gi</a:t>
            </a:r>
            <a:r>
              <a:rPr sz="2400" spc="-15" dirty="0">
                <a:latin typeface="Trebuchet MS"/>
                <a:cs typeface="Trebuchet MS"/>
              </a:rPr>
              <a:t>b</a:t>
            </a:r>
            <a:r>
              <a:rPr sz="2400" dirty="0">
                <a:latin typeface="Trebuchet MS"/>
                <a:cs typeface="Trebuchet MS"/>
              </a:rPr>
              <a:t>i işyerin</a:t>
            </a:r>
            <a:r>
              <a:rPr sz="2400" spc="-10" dirty="0">
                <a:latin typeface="Trebuchet MS"/>
                <a:cs typeface="Trebuchet MS"/>
              </a:rPr>
              <a:t>d</a:t>
            </a:r>
            <a:r>
              <a:rPr sz="2400" dirty="0">
                <a:latin typeface="Trebuchet MS"/>
                <a:cs typeface="Trebuchet MS"/>
              </a:rPr>
              <a:t>eki</a:t>
            </a:r>
            <a:r>
              <a:rPr sz="2400" spc="25" dirty="0">
                <a:latin typeface="Trebuchet MS"/>
                <a:cs typeface="Trebuchet MS"/>
              </a:rPr>
              <a:t> </a:t>
            </a:r>
            <a:r>
              <a:rPr sz="2400" dirty="0">
                <a:latin typeface="Trebuchet MS"/>
                <a:cs typeface="Trebuchet MS"/>
              </a:rPr>
              <a:t>iş</a:t>
            </a:r>
            <a:r>
              <a:rPr sz="2400" spc="5" dirty="0">
                <a:latin typeface="Trebuchet MS"/>
                <a:cs typeface="Trebuchet MS"/>
              </a:rPr>
              <a:t> </a:t>
            </a:r>
            <a:r>
              <a:rPr sz="2400" dirty="0">
                <a:latin typeface="Trebuchet MS"/>
                <a:cs typeface="Trebuchet MS"/>
              </a:rPr>
              <a:t>sa</a:t>
            </a:r>
            <a:r>
              <a:rPr sz="2400" spc="-10" dirty="0">
                <a:latin typeface="Trebuchet MS"/>
                <a:cs typeface="Trebuchet MS"/>
              </a:rPr>
              <a:t>ğ</a:t>
            </a:r>
            <a:r>
              <a:rPr sz="2400" dirty="0">
                <a:latin typeface="Trebuchet MS"/>
                <a:cs typeface="Trebuchet MS"/>
              </a:rPr>
              <a:t>lı</a:t>
            </a:r>
            <a:r>
              <a:rPr sz="2400" spc="-10" dirty="0">
                <a:latin typeface="Trebuchet MS"/>
                <a:cs typeface="Trebuchet MS"/>
              </a:rPr>
              <a:t>ğ</a:t>
            </a:r>
            <a:r>
              <a:rPr sz="2400" dirty="0">
                <a:latin typeface="Trebuchet MS"/>
                <a:cs typeface="Trebuchet MS"/>
              </a:rPr>
              <a:t>ı</a:t>
            </a:r>
            <a:r>
              <a:rPr sz="2400" spc="15" dirty="0">
                <a:latin typeface="Trebuchet MS"/>
                <a:cs typeface="Trebuchet MS"/>
              </a:rPr>
              <a:t> </a:t>
            </a:r>
            <a:r>
              <a:rPr sz="2400" dirty="0">
                <a:latin typeface="Trebuchet MS"/>
                <a:cs typeface="Trebuchet MS"/>
              </a:rPr>
              <a:t>ve</a:t>
            </a:r>
            <a:endParaRPr sz="2400">
              <a:latin typeface="Trebuchet MS"/>
              <a:cs typeface="Trebuchet MS"/>
            </a:endParaRPr>
          </a:p>
          <a:p>
            <a:pPr marL="355600" marR="5080">
              <a:lnSpc>
                <a:spcPts val="2590"/>
              </a:lnSpc>
              <a:spcBef>
                <a:spcPts val="5"/>
              </a:spcBef>
            </a:pPr>
            <a:r>
              <a:rPr sz="2400" dirty="0">
                <a:latin typeface="Trebuchet MS"/>
                <a:cs typeface="Trebuchet MS"/>
              </a:rPr>
              <a:t>g</a:t>
            </a:r>
            <a:r>
              <a:rPr sz="2400" spc="-10" dirty="0">
                <a:latin typeface="Trebuchet MS"/>
                <a:cs typeface="Trebuchet MS"/>
              </a:rPr>
              <a:t>ü</a:t>
            </a:r>
            <a:r>
              <a:rPr sz="2400" dirty="0">
                <a:latin typeface="Trebuchet MS"/>
                <a:cs typeface="Trebuchet MS"/>
              </a:rPr>
              <a:t>venli</a:t>
            </a:r>
            <a:r>
              <a:rPr sz="2400" spc="-10" dirty="0">
                <a:latin typeface="Trebuchet MS"/>
                <a:cs typeface="Trebuchet MS"/>
              </a:rPr>
              <a:t>ğ</a:t>
            </a:r>
            <a:r>
              <a:rPr sz="2400" dirty="0">
                <a:latin typeface="Trebuchet MS"/>
                <a:cs typeface="Trebuchet MS"/>
              </a:rPr>
              <a:t>ini</a:t>
            </a:r>
            <a:r>
              <a:rPr sz="2400" spc="25" dirty="0">
                <a:latin typeface="Trebuchet MS"/>
                <a:cs typeface="Trebuchet MS"/>
              </a:rPr>
              <a:t> </a:t>
            </a:r>
            <a:r>
              <a:rPr sz="2400" dirty="0">
                <a:latin typeface="Trebuchet MS"/>
                <a:cs typeface="Trebuchet MS"/>
              </a:rPr>
              <a:t>cid</a:t>
            </a:r>
            <a:r>
              <a:rPr sz="2400" spc="-10" dirty="0">
                <a:latin typeface="Trebuchet MS"/>
                <a:cs typeface="Trebuchet MS"/>
              </a:rPr>
              <a:t>d</a:t>
            </a:r>
            <a:r>
              <a:rPr sz="2400" dirty="0">
                <a:latin typeface="Trebuchet MS"/>
                <a:cs typeface="Trebuchet MS"/>
              </a:rPr>
              <a:t>i</a:t>
            </a:r>
            <a:r>
              <a:rPr sz="2400" spc="15" dirty="0">
                <a:latin typeface="Trebuchet MS"/>
                <a:cs typeface="Trebuchet MS"/>
              </a:rPr>
              <a:t> </a:t>
            </a:r>
            <a:r>
              <a:rPr sz="2400" dirty="0">
                <a:latin typeface="Trebuchet MS"/>
                <a:cs typeface="Trebuchet MS"/>
              </a:rPr>
              <a:t>şekilde</a:t>
            </a:r>
            <a:r>
              <a:rPr sz="2400" spc="25" dirty="0">
                <a:latin typeface="Trebuchet MS"/>
                <a:cs typeface="Trebuchet MS"/>
              </a:rPr>
              <a:t> </a:t>
            </a:r>
            <a:r>
              <a:rPr sz="2400" dirty="0">
                <a:latin typeface="Trebuchet MS"/>
                <a:cs typeface="Trebuchet MS"/>
              </a:rPr>
              <a:t>etkileyen olayların</a:t>
            </a:r>
            <a:r>
              <a:rPr sz="2400" spc="30" dirty="0">
                <a:latin typeface="Trebuchet MS"/>
                <a:cs typeface="Trebuchet MS"/>
              </a:rPr>
              <a:t> </a:t>
            </a:r>
            <a:r>
              <a:rPr sz="2400" dirty="0">
                <a:latin typeface="Trebuchet MS"/>
                <a:cs typeface="Trebuchet MS"/>
              </a:rPr>
              <a:t>ortaya</a:t>
            </a:r>
            <a:r>
              <a:rPr sz="2400" spc="5" dirty="0">
                <a:latin typeface="Trebuchet MS"/>
                <a:cs typeface="Trebuchet MS"/>
              </a:rPr>
              <a:t> </a:t>
            </a:r>
            <a:r>
              <a:rPr sz="2400" dirty="0">
                <a:latin typeface="Trebuchet MS"/>
                <a:cs typeface="Trebuchet MS"/>
              </a:rPr>
              <a:t>çıkması.</a:t>
            </a:r>
            <a:endParaRPr sz="2400">
              <a:latin typeface="Trebuchet MS"/>
              <a:cs typeface="Trebuchet MS"/>
            </a:endParaRPr>
          </a:p>
        </p:txBody>
      </p:sp>
      <p:sp>
        <p:nvSpPr>
          <p:cNvPr id="4" name="object 4"/>
          <p:cNvSpPr/>
          <p:nvPr/>
        </p:nvSpPr>
        <p:spPr>
          <a:xfrm>
            <a:off x="5867400" y="1893951"/>
            <a:ext cx="2359025" cy="196367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857875" y="3929126"/>
            <a:ext cx="2720975" cy="252247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285720" y="1071546"/>
            <a:ext cx="8572560" cy="1185858"/>
          </a:xfrm>
        </p:spPr>
        <p:txBody>
          <a:bodyPr>
            <a:normAutofit/>
          </a:bodyPr>
          <a:lstStyle/>
          <a:p>
            <a:pPr marL="274320" indent="-274320" eaLnBrk="1" fontAlgn="auto" hangingPunct="1">
              <a:spcAft>
                <a:spcPts val="0"/>
              </a:spcAft>
              <a:buClr>
                <a:schemeClr val="accent3"/>
              </a:buClr>
              <a:buFont typeface="Wingdings 2"/>
              <a:buChar char=""/>
              <a:defRPr/>
            </a:pPr>
            <a:r>
              <a:rPr lang="en-GB" sz="3000" b="1" dirty="0" smtClean="0">
                <a:solidFill>
                  <a:srgbClr val="FF0000"/>
                </a:solidFill>
                <a:latin typeface="+mj-lt"/>
              </a:rPr>
              <a:t>Risk</a:t>
            </a:r>
            <a:r>
              <a:rPr lang="en-GB" sz="3000" b="1" dirty="0" smtClean="0">
                <a:latin typeface="+mj-lt"/>
              </a:rPr>
              <a:t>:</a:t>
            </a:r>
            <a:r>
              <a:rPr lang="en-GB" sz="3000" dirty="0" smtClean="0">
                <a:latin typeface="+mj-lt"/>
              </a:rPr>
              <a:t> </a:t>
            </a:r>
            <a:r>
              <a:rPr lang="en-GB" sz="3000" dirty="0" err="1" smtClean="0">
                <a:latin typeface="+mj-lt"/>
              </a:rPr>
              <a:t>Tehlikeden</a:t>
            </a:r>
            <a:r>
              <a:rPr lang="en-GB" sz="3000" dirty="0" smtClean="0">
                <a:latin typeface="+mj-lt"/>
              </a:rPr>
              <a:t> </a:t>
            </a:r>
            <a:r>
              <a:rPr lang="en-GB" sz="3000" dirty="0" err="1" smtClean="0">
                <a:latin typeface="+mj-lt"/>
              </a:rPr>
              <a:t>kaynaklanacak</a:t>
            </a:r>
            <a:r>
              <a:rPr lang="en-GB" sz="3000" dirty="0" smtClean="0">
                <a:latin typeface="+mj-lt"/>
              </a:rPr>
              <a:t> </a:t>
            </a:r>
            <a:r>
              <a:rPr lang="en-GB" sz="3000" dirty="0" err="1" smtClean="0">
                <a:latin typeface="+mj-lt"/>
              </a:rPr>
              <a:t>kayıp</a:t>
            </a:r>
            <a:r>
              <a:rPr lang="en-GB" sz="3000" dirty="0" smtClean="0">
                <a:latin typeface="+mj-lt"/>
              </a:rPr>
              <a:t>, </a:t>
            </a:r>
            <a:r>
              <a:rPr lang="en-GB" sz="3000" dirty="0" err="1" smtClean="0">
                <a:latin typeface="+mj-lt"/>
              </a:rPr>
              <a:t>yaralanma</a:t>
            </a:r>
            <a:r>
              <a:rPr lang="en-GB" sz="3000" dirty="0" smtClean="0">
                <a:latin typeface="+mj-lt"/>
              </a:rPr>
              <a:t> </a:t>
            </a:r>
            <a:r>
              <a:rPr lang="en-GB" sz="3000" dirty="0" err="1" smtClean="0">
                <a:latin typeface="+mj-lt"/>
              </a:rPr>
              <a:t>ya</a:t>
            </a:r>
            <a:r>
              <a:rPr lang="en-GB" sz="3000" dirty="0" smtClean="0">
                <a:latin typeface="+mj-lt"/>
              </a:rPr>
              <a:t> </a:t>
            </a:r>
            <a:r>
              <a:rPr lang="en-GB" sz="3000" dirty="0" err="1" smtClean="0">
                <a:latin typeface="+mj-lt"/>
              </a:rPr>
              <a:t>da</a:t>
            </a:r>
            <a:r>
              <a:rPr lang="en-GB" sz="3000" dirty="0" smtClean="0">
                <a:latin typeface="+mj-lt"/>
              </a:rPr>
              <a:t> </a:t>
            </a:r>
            <a:r>
              <a:rPr lang="en-GB" sz="3000" dirty="0" err="1" smtClean="0">
                <a:latin typeface="+mj-lt"/>
              </a:rPr>
              <a:t>başka</a:t>
            </a:r>
            <a:r>
              <a:rPr lang="en-GB" sz="3000" dirty="0" smtClean="0">
                <a:latin typeface="+mj-lt"/>
              </a:rPr>
              <a:t> </a:t>
            </a:r>
            <a:r>
              <a:rPr lang="en-GB" sz="3000" dirty="0" err="1" smtClean="0">
                <a:latin typeface="+mj-lt"/>
              </a:rPr>
              <a:t>zararlı</a:t>
            </a:r>
            <a:r>
              <a:rPr lang="en-GB" sz="3000" dirty="0" smtClean="0">
                <a:latin typeface="+mj-lt"/>
              </a:rPr>
              <a:t> </a:t>
            </a:r>
            <a:r>
              <a:rPr lang="en-GB" sz="3000" dirty="0" err="1" smtClean="0">
                <a:latin typeface="+mj-lt"/>
              </a:rPr>
              <a:t>sonuç</a:t>
            </a:r>
            <a:r>
              <a:rPr lang="en-GB" sz="3000" dirty="0" smtClean="0">
                <a:latin typeface="+mj-lt"/>
              </a:rPr>
              <a:t> </a:t>
            </a:r>
            <a:r>
              <a:rPr lang="en-GB" sz="3000" dirty="0" err="1" smtClean="0">
                <a:latin typeface="+mj-lt"/>
              </a:rPr>
              <a:t>meydana</a:t>
            </a:r>
            <a:r>
              <a:rPr lang="en-GB" sz="3000" dirty="0" smtClean="0">
                <a:latin typeface="+mj-lt"/>
              </a:rPr>
              <a:t> </a:t>
            </a:r>
            <a:r>
              <a:rPr lang="en-GB" sz="3000" dirty="0" err="1" smtClean="0">
                <a:latin typeface="+mj-lt"/>
              </a:rPr>
              <a:t>gelme</a:t>
            </a:r>
            <a:r>
              <a:rPr lang="en-GB" sz="3000" dirty="0" smtClean="0">
                <a:latin typeface="+mj-lt"/>
              </a:rPr>
              <a:t> </a:t>
            </a:r>
            <a:r>
              <a:rPr lang="en-GB" sz="3000" dirty="0" err="1" smtClean="0">
                <a:latin typeface="+mj-lt"/>
              </a:rPr>
              <a:t>ihtimali</a:t>
            </a:r>
            <a:r>
              <a:rPr lang="en-GB" sz="3000" dirty="0" smtClean="0">
                <a:latin typeface="+mj-lt"/>
              </a:rPr>
              <a:t>,</a:t>
            </a:r>
          </a:p>
        </p:txBody>
      </p:sp>
      <p:sp>
        <p:nvSpPr>
          <p:cNvPr id="6" name="Slide Number Placeholder 5"/>
          <p:cNvSpPr>
            <a:spLocks noGrp="1"/>
          </p:cNvSpPr>
          <p:nvPr>
            <p:ph type="sldNum" sz="quarter" idx="12"/>
          </p:nvPr>
        </p:nvSpPr>
        <p:spPr/>
        <p:txBody>
          <a:bodyPr/>
          <a:lstStyle/>
          <a:p>
            <a:pPr>
              <a:defRPr/>
            </a:pPr>
            <a:fld id="{0450A6D6-DF66-4E16-891C-39B5CE730F23}" type="slidenum">
              <a:rPr lang="en-US"/>
              <a:pPr>
                <a:defRPr/>
              </a:pPr>
              <a:t>18</a:t>
            </a:fld>
            <a:endParaRPr lang="en-US"/>
          </a:p>
        </p:txBody>
      </p:sp>
      <p:pic>
        <p:nvPicPr>
          <p:cNvPr id="10" name="Picture 2" descr="http://www.gazeteekspres.com/resimler/20140320_042781.JPG"/>
          <p:cNvPicPr>
            <a:picLocks noChangeAspect="1" noChangeArrowheads="1"/>
          </p:cNvPicPr>
          <p:nvPr/>
        </p:nvPicPr>
        <p:blipFill>
          <a:blip r:embed="rId2" cstate="print"/>
          <a:srcRect/>
          <a:stretch>
            <a:fillRect/>
          </a:stretch>
        </p:blipFill>
        <p:spPr bwMode="auto">
          <a:xfrm>
            <a:off x="2857500" y="2428868"/>
            <a:ext cx="6286500" cy="3048001"/>
          </a:xfrm>
          <a:prstGeom prst="rect">
            <a:avLst/>
          </a:prstGeom>
          <a:noFill/>
        </p:spPr>
      </p:pic>
      <p:pic>
        <p:nvPicPr>
          <p:cNvPr id="11" name="Picture 4" descr="http://meydannet.com/wp-content/uploads/2014/10/okul.jpg"/>
          <p:cNvPicPr>
            <a:picLocks noChangeAspect="1" noChangeArrowheads="1"/>
          </p:cNvPicPr>
          <p:nvPr/>
        </p:nvPicPr>
        <p:blipFill>
          <a:blip r:embed="rId3" cstate="print"/>
          <a:srcRect/>
          <a:stretch>
            <a:fillRect/>
          </a:stretch>
        </p:blipFill>
        <p:spPr bwMode="auto">
          <a:xfrm>
            <a:off x="0" y="4000504"/>
            <a:ext cx="5109589" cy="2857496"/>
          </a:xfrm>
          <a:prstGeom prst="rect">
            <a:avLst/>
          </a:prstGeom>
          <a:noFill/>
        </p:spPr>
      </p:pic>
      <p:sp>
        <p:nvSpPr>
          <p:cNvPr id="7"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www.doktoramcam.com/Files/Articles/Detail/u_14062012-163512acil-durum.jpg"/>
          <p:cNvPicPr>
            <a:picLocks noChangeAspect="1" noChangeArrowheads="1"/>
          </p:cNvPicPr>
          <p:nvPr/>
        </p:nvPicPr>
        <p:blipFill>
          <a:blip r:embed="rId2" cstate="print"/>
          <a:srcRect/>
          <a:stretch>
            <a:fillRect/>
          </a:stretch>
        </p:blipFill>
        <p:spPr bwMode="auto">
          <a:xfrm>
            <a:off x="4937510" y="4357694"/>
            <a:ext cx="4206490" cy="2500306"/>
          </a:xfrm>
          <a:prstGeom prst="rect">
            <a:avLst/>
          </a:prstGeom>
          <a:noFill/>
        </p:spPr>
      </p:pic>
      <p:sp>
        <p:nvSpPr>
          <p:cNvPr id="35843" name="Content Placeholder 2"/>
          <p:cNvSpPr>
            <a:spLocks noGrp="1"/>
          </p:cNvSpPr>
          <p:nvPr>
            <p:ph idx="1"/>
          </p:nvPr>
        </p:nvSpPr>
        <p:spPr>
          <a:xfrm>
            <a:off x="285720" y="1000108"/>
            <a:ext cx="8572560" cy="1543048"/>
          </a:xfrm>
        </p:spPr>
        <p:txBody>
          <a:bodyPr>
            <a:normAutofit/>
          </a:bodyPr>
          <a:lstStyle/>
          <a:p>
            <a:pPr marL="274320" indent="-274320" eaLnBrk="1" fontAlgn="auto" hangingPunct="1">
              <a:spcAft>
                <a:spcPts val="0"/>
              </a:spcAft>
              <a:buClr>
                <a:schemeClr val="accent3"/>
              </a:buClr>
              <a:buFont typeface="Wingdings 2"/>
              <a:buChar char=""/>
              <a:defRPr/>
            </a:pPr>
            <a:r>
              <a:rPr lang="en-GB" sz="3000" b="1" dirty="0" err="1" smtClean="0">
                <a:solidFill>
                  <a:srgbClr val="FF0000"/>
                </a:solidFill>
                <a:latin typeface="+mj-lt"/>
              </a:rPr>
              <a:t>Ramak</a:t>
            </a:r>
            <a:r>
              <a:rPr lang="en-GB" sz="3000" b="1" dirty="0" smtClean="0">
                <a:solidFill>
                  <a:srgbClr val="FF0000"/>
                </a:solidFill>
                <a:latin typeface="+mj-lt"/>
              </a:rPr>
              <a:t> </a:t>
            </a:r>
            <a:r>
              <a:rPr lang="en-GB" sz="3000" b="1" dirty="0" err="1" smtClean="0">
                <a:solidFill>
                  <a:srgbClr val="FF0000"/>
                </a:solidFill>
                <a:latin typeface="+mj-lt"/>
              </a:rPr>
              <a:t>kala</a:t>
            </a:r>
            <a:r>
              <a:rPr lang="en-GB" sz="3000" b="1" dirty="0" smtClean="0">
                <a:solidFill>
                  <a:srgbClr val="FF0000"/>
                </a:solidFill>
                <a:latin typeface="+mj-lt"/>
              </a:rPr>
              <a:t> </a:t>
            </a:r>
            <a:r>
              <a:rPr lang="en-GB" sz="3000" b="1" dirty="0" err="1" smtClean="0">
                <a:solidFill>
                  <a:srgbClr val="FF0000"/>
                </a:solidFill>
                <a:latin typeface="+mj-lt"/>
              </a:rPr>
              <a:t>olay</a:t>
            </a:r>
            <a:r>
              <a:rPr lang="en-GB" sz="3000" b="1" dirty="0" smtClean="0">
                <a:solidFill>
                  <a:srgbClr val="FF0000"/>
                </a:solidFill>
                <a:latin typeface="+mj-lt"/>
              </a:rPr>
              <a:t>: </a:t>
            </a:r>
            <a:r>
              <a:rPr lang="en-GB" sz="3000" dirty="0" err="1" smtClean="0">
                <a:latin typeface="+mj-lt"/>
              </a:rPr>
              <a:t>İşyerinde</a:t>
            </a:r>
            <a:r>
              <a:rPr lang="en-GB" sz="3000" dirty="0" smtClean="0">
                <a:latin typeface="+mj-lt"/>
              </a:rPr>
              <a:t> </a:t>
            </a:r>
            <a:r>
              <a:rPr lang="en-GB" sz="3000" dirty="0" err="1" smtClean="0">
                <a:latin typeface="+mj-lt"/>
              </a:rPr>
              <a:t>meydana</a:t>
            </a:r>
            <a:r>
              <a:rPr lang="en-GB" sz="3000" dirty="0" smtClean="0">
                <a:latin typeface="+mj-lt"/>
              </a:rPr>
              <a:t> </a:t>
            </a:r>
            <a:r>
              <a:rPr lang="en-GB" sz="3000" dirty="0" err="1" smtClean="0">
                <a:latin typeface="+mj-lt"/>
              </a:rPr>
              <a:t>gelen</a:t>
            </a:r>
            <a:r>
              <a:rPr lang="en-GB" sz="3000" dirty="0" smtClean="0">
                <a:latin typeface="+mj-lt"/>
              </a:rPr>
              <a:t>; </a:t>
            </a:r>
            <a:r>
              <a:rPr lang="en-GB" sz="3000" dirty="0" err="1" smtClean="0">
                <a:latin typeface="+mj-lt"/>
              </a:rPr>
              <a:t>çalışan</a:t>
            </a:r>
            <a:r>
              <a:rPr lang="en-GB" sz="3000" dirty="0" smtClean="0">
                <a:latin typeface="+mj-lt"/>
              </a:rPr>
              <a:t>, </a:t>
            </a:r>
            <a:r>
              <a:rPr lang="en-GB" sz="3000" dirty="0" err="1" smtClean="0">
                <a:latin typeface="+mj-lt"/>
              </a:rPr>
              <a:t>işyeri</a:t>
            </a:r>
            <a:r>
              <a:rPr lang="en-GB" sz="3000" dirty="0" smtClean="0">
                <a:latin typeface="+mj-lt"/>
              </a:rPr>
              <a:t> </a:t>
            </a:r>
            <a:r>
              <a:rPr lang="en-GB" sz="3000" dirty="0" err="1" smtClean="0">
                <a:latin typeface="+mj-lt"/>
              </a:rPr>
              <a:t>ya</a:t>
            </a:r>
            <a:r>
              <a:rPr lang="en-GB" sz="3000" dirty="0" smtClean="0">
                <a:latin typeface="+mj-lt"/>
              </a:rPr>
              <a:t> </a:t>
            </a:r>
            <a:r>
              <a:rPr lang="en-GB" sz="3000" dirty="0" err="1" smtClean="0">
                <a:latin typeface="+mj-lt"/>
              </a:rPr>
              <a:t>da</a:t>
            </a:r>
            <a:r>
              <a:rPr lang="en-GB" sz="3000" dirty="0" smtClean="0">
                <a:latin typeface="+mj-lt"/>
              </a:rPr>
              <a:t> </a:t>
            </a:r>
            <a:r>
              <a:rPr lang="en-GB" sz="3000" dirty="0" err="1" smtClean="0">
                <a:latin typeface="+mj-lt"/>
              </a:rPr>
              <a:t>iş</a:t>
            </a:r>
            <a:r>
              <a:rPr lang="en-GB" sz="3000" dirty="0" smtClean="0">
                <a:latin typeface="+mj-lt"/>
              </a:rPr>
              <a:t> </a:t>
            </a:r>
            <a:r>
              <a:rPr lang="en-GB" sz="3000" dirty="0" err="1" smtClean="0">
                <a:latin typeface="+mj-lt"/>
              </a:rPr>
              <a:t>ekipmanını</a:t>
            </a:r>
            <a:r>
              <a:rPr lang="en-GB" sz="3000" dirty="0" smtClean="0">
                <a:latin typeface="+mj-lt"/>
              </a:rPr>
              <a:t> </a:t>
            </a:r>
            <a:r>
              <a:rPr lang="en-GB" sz="3000" dirty="0" err="1" smtClean="0">
                <a:latin typeface="+mj-lt"/>
              </a:rPr>
              <a:t>zarara</a:t>
            </a:r>
            <a:r>
              <a:rPr lang="en-GB" sz="3000" dirty="0" smtClean="0">
                <a:latin typeface="+mj-lt"/>
              </a:rPr>
              <a:t> </a:t>
            </a:r>
            <a:r>
              <a:rPr lang="en-GB" sz="3000" dirty="0" err="1" smtClean="0">
                <a:latin typeface="+mj-lt"/>
              </a:rPr>
              <a:t>uğratma</a:t>
            </a:r>
            <a:r>
              <a:rPr lang="en-GB" sz="3000" dirty="0" smtClean="0">
                <a:latin typeface="+mj-lt"/>
              </a:rPr>
              <a:t> </a:t>
            </a:r>
            <a:r>
              <a:rPr lang="en-GB" sz="3000" dirty="0" err="1" smtClean="0">
                <a:latin typeface="+mj-lt"/>
              </a:rPr>
              <a:t>potansiyeli</a:t>
            </a:r>
            <a:r>
              <a:rPr lang="en-GB" sz="3000" dirty="0" smtClean="0">
                <a:latin typeface="+mj-lt"/>
              </a:rPr>
              <a:t> </a:t>
            </a:r>
            <a:r>
              <a:rPr lang="en-GB" sz="3000" dirty="0" err="1" smtClean="0">
                <a:latin typeface="+mj-lt"/>
              </a:rPr>
              <a:t>olduğu</a:t>
            </a:r>
            <a:r>
              <a:rPr lang="en-GB" sz="3000" dirty="0" smtClean="0">
                <a:latin typeface="+mj-lt"/>
              </a:rPr>
              <a:t> </a:t>
            </a:r>
            <a:r>
              <a:rPr lang="en-GB" sz="3000" dirty="0" err="1" smtClean="0">
                <a:latin typeface="+mj-lt"/>
              </a:rPr>
              <a:t>halde</a:t>
            </a:r>
            <a:r>
              <a:rPr lang="en-GB" sz="3000" dirty="0" smtClean="0">
                <a:latin typeface="+mj-lt"/>
              </a:rPr>
              <a:t> </a:t>
            </a:r>
            <a:r>
              <a:rPr lang="en-GB" sz="3000" dirty="0" err="1" smtClean="0">
                <a:latin typeface="+mj-lt"/>
              </a:rPr>
              <a:t>zarara</a:t>
            </a:r>
            <a:r>
              <a:rPr lang="en-GB" sz="3000" dirty="0" smtClean="0">
                <a:latin typeface="+mj-lt"/>
              </a:rPr>
              <a:t> </a:t>
            </a:r>
            <a:r>
              <a:rPr lang="en-GB" sz="3000" dirty="0" err="1" smtClean="0">
                <a:latin typeface="+mj-lt"/>
              </a:rPr>
              <a:t>uğratmayan</a:t>
            </a:r>
            <a:r>
              <a:rPr lang="en-GB" sz="3000" dirty="0" smtClean="0">
                <a:latin typeface="+mj-lt"/>
              </a:rPr>
              <a:t> </a:t>
            </a:r>
            <a:r>
              <a:rPr lang="en-GB" sz="3000" dirty="0" err="1" smtClean="0">
                <a:latin typeface="+mj-lt"/>
              </a:rPr>
              <a:t>olayı</a:t>
            </a:r>
            <a:r>
              <a:rPr lang="en-GB" sz="3000" dirty="0" smtClean="0">
                <a:latin typeface="+mj-lt"/>
              </a:rPr>
              <a:t> </a:t>
            </a:r>
            <a:r>
              <a:rPr lang="en-GB" sz="3000" dirty="0" err="1" smtClean="0">
                <a:latin typeface="+mj-lt"/>
              </a:rPr>
              <a:t>ifade</a:t>
            </a:r>
            <a:r>
              <a:rPr lang="en-GB" sz="3000" dirty="0" smtClean="0">
                <a:latin typeface="+mj-lt"/>
              </a:rPr>
              <a:t> </a:t>
            </a:r>
            <a:r>
              <a:rPr lang="en-GB" sz="3000" dirty="0" err="1" smtClean="0">
                <a:latin typeface="+mj-lt"/>
              </a:rPr>
              <a:t>eder</a:t>
            </a:r>
            <a:r>
              <a:rPr lang="en-GB" sz="3000" dirty="0" smtClean="0">
                <a:latin typeface="+mj-lt"/>
              </a:rPr>
              <a:t>.</a:t>
            </a:r>
          </a:p>
        </p:txBody>
      </p:sp>
      <p:sp>
        <p:nvSpPr>
          <p:cNvPr id="6" name="Slide Number Placeholder 5"/>
          <p:cNvSpPr>
            <a:spLocks noGrp="1"/>
          </p:cNvSpPr>
          <p:nvPr>
            <p:ph type="sldNum" sz="quarter" idx="12"/>
          </p:nvPr>
        </p:nvSpPr>
        <p:spPr/>
        <p:txBody>
          <a:bodyPr/>
          <a:lstStyle/>
          <a:p>
            <a:pPr>
              <a:defRPr/>
            </a:pPr>
            <a:fld id="{0450A6D6-DF66-4E16-891C-39B5CE730F23}" type="slidenum">
              <a:rPr lang="en-US"/>
              <a:pPr>
                <a:defRPr/>
              </a:pPr>
              <a:t>19</a:t>
            </a:fld>
            <a:endParaRPr lang="en-US"/>
          </a:p>
        </p:txBody>
      </p:sp>
      <p:sp>
        <p:nvSpPr>
          <p:cNvPr id="7" name="6 Dikdörtgen"/>
          <p:cNvSpPr/>
          <p:nvPr/>
        </p:nvSpPr>
        <p:spPr>
          <a:xfrm>
            <a:off x="285720" y="3286124"/>
            <a:ext cx="4572000" cy="3416320"/>
          </a:xfrm>
          <a:prstGeom prst="rect">
            <a:avLst/>
          </a:prstGeom>
        </p:spPr>
        <p:txBody>
          <a:bodyPr>
            <a:spAutoFit/>
          </a:bodyPr>
          <a:lstStyle/>
          <a:p>
            <a:r>
              <a:rPr lang="tr-TR" sz="2400" dirty="0" smtClean="0"/>
              <a:t>RAMAK-KALA </a:t>
            </a:r>
          </a:p>
          <a:p>
            <a:pPr indent="265113">
              <a:buFont typeface="Arial" pitchFamily="34" charset="0"/>
              <a:buChar char="•"/>
            </a:pPr>
            <a:r>
              <a:rPr lang="tr-TR" sz="2400" dirty="0" smtClean="0"/>
              <a:t>Ramak kala, zarar, yaralanma veya kayıpla sonuçlanmayan kazadır! </a:t>
            </a:r>
          </a:p>
          <a:p>
            <a:pPr indent="265113">
              <a:buFont typeface="Arial" pitchFamily="34" charset="0"/>
              <a:buChar char="•"/>
            </a:pPr>
            <a:r>
              <a:rPr lang="tr-TR" sz="2400" dirty="0" smtClean="0"/>
              <a:t>Kaza olmuş gibi önemle ele alınmalıdır!</a:t>
            </a:r>
          </a:p>
          <a:p>
            <a:pPr indent="265113">
              <a:buFont typeface="Arial" pitchFamily="34" charset="0"/>
              <a:buChar char="•"/>
            </a:pPr>
            <a:r>
              <a:rPr lang="tr-TR" sz="2400" dirty="0" smtClean="0"/>
              <a:t>Kazaların habercisidir! </a:t>
            </a:r>
          </a:p>
          <a:p>
            <a:pPr indent="265113">
              <a:buFont typeface="Arial" pitchFamily="34" charset="0"/>
              <a:buChar char="•"/>
            </a:pPr>
            <a:r>
              <a:rPr lang="tr-TR" sz="2400" dirty="0" smtClean="0"/>
              <a:t>Ucuz atlatılan kaza olarak da bilinir.</a:t>
            </a:r>
            <a:endParaRPr lang="tr-TR" sz="2400" dirty="0"/>
          </a:p>
        </p:txBody>
      </p:sp>
      <p:sp>
        <p:nvSpPr>
          <p:cNvPr id="8"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6095E4F6-51C2-4C9D-B972-A531C8DF073F}" type="slidenum">
              <a:rPr lang="tr-TR" smtClean="0"/>
              <a:pPr/>
              <a:t>2</a:t>
            </a:fld>
            <a:endParaRPr lang="tr-TR"/>
          </a:p>
        </p:txBody>
      </p:sp>
      <p:sp>
        <p:nvSpPr>
          <p:cNvPr id="5" name="Başlık 1"/>
          <p:cNvSpPr txBox="1">
            <a:spLocks/>
          </p:cNvSpPr>
          <p:nvPr/>
        </p:nvSpPr>
        <p:spPr>
          <a:xfrm>
            <a:off x="683568" y="1166887"/>
            <a:ext cx="7772400" cy="11819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p>
        </p:txBody>
      </p:sp>
      <p:sp>
        <p:nvSpPr>
          <p:cNvPr id="6" name="Başlık 3"/>
          <p:cNvSpPr txBox="1">
            <a:spLocks/>
          </p:cNvSpPr>
          <p:nvPr/>
        </p:nvSpPr>
        <p:spPr>
          <a:xfrm>
            <a:off x="571472" y="2857496"/>
            <a:ext cx="7929618" cy="135732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Times New Roman"/>
                <a:cs typeface="+mj-cs"/>
              </a:rPr>
              <a:t>İŞYERİ İŞ SAĞLIĞI VE GÜVENLİĞİ RİSK DEĞERLENDİRİLMESİ</a:t>
            </a:r>
            <a:endParaRPr kumimoji="0" lang="tr-TR" sz="4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Times New Roman"/>
              <a:cs typeface="+mj-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2928934"/>
            <a:ext cx="7772400" cy="1362075"/>
          </a:xfrm>
        </p:spPr>
        <p:txBody>
          <a:bodyPr>
            <a:normAutofit fontScale="90000"/>
          </a:bodyPr>
          <a:lstStyle/>
          <a:p>
            <a:r>
              <a:rPr lang="tr-TR" dirty="0" smtClean="0"/>
              <a:t/>
            </a:r>
            <a:br>
              <a:rPr lang="tr-TR" dirty="0" smtClean="0"/>
            </a:br>
            <a:r>
              <a:rPr lang="tr-TR" dirty="0" smtClean="0"/>
              <a:t/>
            </a:r>
            <a:br>
              <a:rPr lang="tr-TR" dirty="0" smtClean="0"/>
            </a:br>
            <a:endParaRPr lang="tr-TR" dirty="0"/>
          </a:p>
        </p:txBody>
      </p:sp>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20</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smtClean="0">
                <a:ln>
                  <a:noFill/>
                </a:ln>
                <a:solidFill>
                  <a:schemeClr val="bg1"/>
                </a:solidFill>
                <a:effectLst/>
                <a:uLnTx/>
                <a:uFillTx/>
                <a:latin typeface="+mj-lt"/>
                <a:ea typeface="Times New Roman"/>
                <a:cs typeface="+mj-cs"/>
              </a:rPr>
              <a:t>RİSK DEĞERLENDİRİLMESİ</a:t>
            </a:r>
            <a:endParaRPr kumimoji="0" lang="tr-TR" sz="4000" b="1" i="0" u="none" strike="noStrike" kern="1200" cap="all" spc="0" normalizeH="0" baseline="0" noProof="0" dirty="0" smtClean="0">
              <a:ln>
                <a:noFill/>
              </a:ln>
              <a:solidFill>
                <a:schemeClr val="bg1"/>
              </a:solidFill>
              <a:effectLst/>
              <a:uLnTx/>
              <a:uFillTx/>
              <a:latin typeface="+mj-lt"/>
              <a:ea typeface="Times New Roman"/>
              <a:cs typeface="+mj-cs"/>
            </a:endParaRPr>
          </a:p>
        </p:txBody>
      </p:sp>
      <p:sp>
        <p:nvSpPr>
          <p:cNvPr id="7" name="6 Dikdörtgen"/>
          <p:cNvSpPr/>
          <p:nvPr/>
        </p:nvSpPr>
        <p:spPr>
          <a:xfrm>
            <a:off x="214282" y="1214422"/>
            <a:ext cx="8643998" cy="3970318"/>
          </a:xfrm>
          <a:prstGeom prst="rect">
            <a:avLst/>
          </a:prstGeom>
        </p:spPr>
        <p:txBody>
          <a:bodyPr wrap="square">
            <a:spAutoFit/>
          </a:bodyPr>
          <a:lstStyle/>
          <a:p>
            <a:r>
              <a:rPr lang="tr-TR" sz="2800" b="1" dirty="0" smtClean="0"/>
              <a:t>Risk Değerlendirmesi İlkeleri </a:t>
            </a:r>
          </a:p>
          <a:p>
            <a:pPr indent="265113">
              <a:buFont typeface="Arial" pitchFamily="34" charset="0"/>
              <a:buChar char="•"/>
            </a:pPr>
            <a:r>
              <a:rPr lang="tr-TR" sz="2800" dirty="0" smtClean="0"/>
              <a:t>Risklerden kaçınmak, </a:t>
            </a:r>
          </a:p>
          <a:p>
            <a:pPr indent="265113">
              <a:buFont typeface="Arial" pitchFamily="34" charset="0"/>
              <a:buChar char="•"/>
            </a:pPr>
            <a:r>
              <a:rPr lang="tr-TR" sz="2800" dirty="0" smtClean="0"/>
              <a:t>Riskleri analiz etmek, </a:t>
            </a:r>
          </a:p>
          <a:p>
            <a:pPr indent="265113">
              <a:buFont typeface="Arial" pitchFamily="34" charset="0"/>
              <a:buChar char="•"/>
            </a:pPr>
            <a:r>
              <a:rPr lang="tr-TR" sz="2800" dirty="0" smtClean="0"/>
              <a:t>Risklerle kaynağında mücadele etmek, </a:t>
            </a:r>
          </a:p>
          <a:p>
            <a:pPr indent="265113">
              <a:buFont typeface="Arial" pitchFamily="34" charset="0"/>
              <a:buChar char="•"/>
            </a:pPr>
            <a:r>
              <a:rPr lang="tr-TR" sz="2800" dirty="0" smtClean="0"/>
              <a:t>Riskleri önlemek, önlenemiyor ise en aza indirmek, </a:t>
            </a:r>
          </a:p>
          <a:p>
            <a:pPr indent="265113">
              <a:buFont typeface="Arial" pitchFamily="34" charset="0"/>
              <a:buChar char="•"/>
            </a:pPr>
            <a:r>
              <a:rPr lang="tr-TR" sz="2800" dirty="0" smtClean="0"/>
              <a:t>Tehlikeli olanı, tehlikesiz veya daha az tehlikeli olanla değiştirmek, </a:t>
            </a:r>
          </a:p>
          <a:p>
            <a:pPr indent="265113">
              <a:buFont typeface="Arial" pitchFamily="34" charset="0"/>
              <a:buChar char="•"/>
            </a:pPr>
            <a:r>
              <a:rPr lang="tr-TR" sz="2800" dirty="0" smtClean="0"/>
              <a:t>Toplu korunma tedbirlerine, kişisel korunma tedbirlerine göre öncelik vermek. </a:t>
            </a:r>
            <a:endParaRPr lang="tr-TR"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2928934"/>
            <a:ext cx="7772400" cy="1362075"/>
          </a:xfrm>
        </p:spPr>
        <p:txBody>
          <a:bodyPr>
            <a:normAutofit fontScale="90000"/>
          </a:bodyPr>
          <a:lstStyle/>
          <a:p>
            <a:r>
              <a:rPr lang="tr-TR" dirty="0" smtClean="0"/>
              <a:t/>
            </a:r>
            <a:br>
              <a:rPr lang="tr-TR" dirty="0" smtClean="0"/>
            </a:br>
            <a:r>
              <a:rPr lang="tr-TR" dirty="0" smtClean="0"/>
              <a:t/>
            </a:r>
            <a:br>
              <a:rPr lang="tr-TR" dirty="0" smtClean="0"/>
            </a:br>
            <a:endParaRPr lang="tr-TR" dirty="0"/>
          </a:p>
        </p:txBody>
      </p:sp>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21</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r>
              <a:rPr lang="tr-TR" sz="3200" b="1" dirty="0" smtClean="0">
                <a:solidFill>
                  <a:schemeClr val="bg1"/>
                </a:solidFill>
              </a:rPr>
              <a:t>RİSK DEĞERLENDİRMESİ NASIL YAPILACAK ?</a:t>
            </a:r>
            <a:endParaRPr lang="tr-TR" sz="3200" dirty="0">
              <a:solidFill>
                <a:schemeClr val="bg1"/>
              </a:solidFill>
            </a:endParaRPr>
          </a:p>
        </p:txBody>
      </p:sp>
      <p:sp>
        <p:nvSpPr>
          <p:cNvPr id="7" name="Başlık 3"/>
          <p:cNvSpPr txBox="1">
            <a:spLocks/>
          </p:cNvSpPr>
          <p:nvPr/>
        </p:nvSpPr>
        <p:spPr>
          <a:xfrm>
            <a:off x="571472" y="2857496"/>
            <a:ext cx="7929618" cy="135732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Times New Roman"/>
                <a:cs typeface="+mj-cs"/>
              </a:rPr>
              <a:t>ADIM ADIM</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Times New Roman"/>
                <a:cs typeface="+mj-cs"/>
              </a:rPr>
              <a:t>RİSK DEĞERLENDİRİLMESİ</a:t>
            </a:r>
            <a:endParaRPr kumimoji="0" lang="tr-TR" sz="4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Times New Roman"/>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idx="1"/>
          </p:nvPr>
        </p:nvGraphicFramePr>
        <p:xfrm>
          <a:off x="142876" y="1071546"/>
          <a:ext cx="8858280"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22</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lvl="0">
              <a:spcBef>
                <a:spcPct val="0"/>
              </a:spcBef>
              <a:defRPr/>
            </a:pPr>
            <a:r>
              <a:rPr kumimoji="0" lang="tr-TR" sz="4000" b="1" i="0" u="none" strike="noStrike" kern="1200" cap="none" spc="0" normalizeH="0" baseline="0" noProof="0" dirty="0" smtClean="0">
                <a:ln>
                  <a:noFill/>
                </a:ln>
                <a:solidFill>
                  <a:schemeClr val="bg1"/>
                </a:solidFill>
                <a:effectLst/>
                <a:uLnTx/>
                <a:uFillTx/>
                <a:latin typeface="+mj-lt"/>
                <a:ea typeface="Times New Roman"/>
                <a:cs typeface="+mj-cs"/>
              </a:rPr>
              <a:t>RİSK</a:t>
            </a:r>
            <a:r>
              <a:rPr lang="tr-TR" sz="4000" b="1" dirty="0" smtClean="0">
                <a:solidFill>
                  <a:schemeClr val="bg1"/>
                </a:solidFill>
                <a:latin typeface="+mj-lt"/>
                <a:ea typeface="Times New Roman"/>
                <a:cs typeface="+mj-cs"/>
              </a:rPr>
              <a:t> DEĞERLENDİRMESİ ADIMLARI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idx="1"/>
          </p:nvPr>
        </p:nvGraphicFramePr>
        <p:xfrm>
          <a:off x="214282" y="1071546"/>
          <a:ext cx="8786874"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23</a:t>
            </a:fld>
            <a:endParaRPr lang="en-US"/>
          </a:p>
        </p:txBody>
      </p:sp>
      <p:sp>
        <p:nvSpPr>
          <p:cNvPr id="10"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lvl="0">
              <a:spcBef>
                <a:spcPct val="0"/>
              </a:spcBef>
              <a:defRPr/>
            </a:pPr>
            <a:r>
              <a:rPr kumimoji="0" lang="tr-TR" sz="4000" b="1" i="0" u="none" strike="noStrike" kern="1200" cap="none" spc="0" normalizeH="0" baseline="0" noProof="0" dirty="0" smtClean="0">
                <a:ln>
                  <a:noFill/>
                </a:ln>
                <a:solidFill>
                  <a:schemeClr val="bg1"/>
                </a:solidFill>
                <a:effectLst/>
                <a:uLnTx/>
                <a:uFillTx/>
                <a:latin typeface="+mj-lt"/>
                <a:ea typeface="Times New Roman"/>
                <a:cs typeface="+mj-cs"/>
              </a:rPr>
              <a:t>RİSK</a:t>
            </a:r>
            <a:r>
              <a:rPr lang="tr-TR" sz="4000" b="1" dirty="0" smtClean="0">
                <a:solidFill>
                  <a:schemeClr val="bg1"/>
                </a:solidFill>
                <a:latin typeface="+mj-lt"/>
                <a:ea typeface="Times New Roman"/>
                <a:cs typeface="+mj-cs"/>
              </a:rPr>
              <a:t> DEĞERLENDİRMESİ ADIMLARI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6E2FA57-742B-4348-BE56-FAEB55FB1193}" type="slidenum">
              <a:rPr lang="en-US"/>
              <a:pPr>
                <a:defRPr/>
              </a:pPr>
              <a:t>24</a:t>
            </a:fld>
            <a:endParaRPr lang="en-US"/>
          </a:p>
        </p:txBody>
      </p:sp>
      <p:sp>
        <p:nvSpPr>
          <p:cNvPr id="10" name="9 Dikdörtgen"/>
          <p:cNvSpPr/>
          <p:nvPr/>
        </p:nvSpPr>
        <p:spPr>
          <a:xfrm>
            <a:off x="214282" y="1142984"/>
            <a:ext cx="8715436" cy="1077218"/>
          </a:xfrm>
          <a:prstGeom prst="rect">
            <a:avLst/>
          </a:prstGeom>
        </p:spPr>
        <p:txBody>
          <a:bodyPr wrap="square">
            <a:spAutoFit/>
          </a:bodyPr>
          <a:lstStyle/>
          <a:p>
            <a:pPr lvl="0">
              <a:buClr>
                <a:schemeClr val="accent3"/>
              </a:buClr>
              <a:defRPr/>
            </a:pPr>
            <a:r>
              <a:rPr lang="tr-TR" sz="3200" b="1" dirty="0" smtClean="0"/>
              <a:t>1. ADIM :</a:t>
            </a:r>
            <a:r>
              <a:rPr lang="tr-TR" sz="3200" b="1" dirty="0" smtClean="0">
                <a:solidFill>
                  <a:srgbClr val="FF0000"/>
                </a:solidFill>
              </a:rPr>
              <a:t> RİSK DEĞERLENDİRMESİ EKİBİNİN KURULMASI</a:t>
            </a:r>
          </a:p>
        </p:txBody>
      </p:sp>
      <p:sp>
        <p:nvSpPr>
          <p:cNvPr id="11"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DEĞERLENDİRMESİ eKİBİ</a:t>
            </a:r>
          </a:p>
        </p:txBody>
      </p:sp>
      <p:pic>
        <p:nvPicPr>
          <p:cNvPr id="65537" name="Picture 1" descr="H:\İŞ GÜVENLİĞİ\Kullanılabilecek Resimler\Risk 1.jpg"/>
          <p:cNvPicPr>
            <a:picLocks noChangeAspect="1" noChangeArrowheads="1"/>
          </p:cNvPicPr>
          <p:nvPr/>
        </p:nvPicPr>
        <p:blipFill>
          <a:blip r:embed="rId2" cstate="print"/>
          <a:srcRect/>
          <a:stretch>
            <a:fillRect/>
          </a:stretch>
        </p:blipFill>
        <p:spPr bwMode="auto">
          <a:xfrm>
            <a:off x="71406" y="3063132"/>
            <a:ext cx="8929750" cy="324718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DFB3389-AC4A-48D2-BE47-6481A07135EF}" type="slidenum">
              <a:rPr lang="en-US"/>
              <a:pPr>
                <a:defRPr/>
              </a:pPr>
              <a:t>25</a:t>
            </a:fld>
            <a:endParaRPr lang="en-US"/>
          </a:p>
        </p:txBody>
      </p:sp>
      <p:sp>
        <p:nvSpPr>
          <p:cNvPr id="4" name="3 Dikdörtgen"/>
          <p:cNvSpPr/>
          <p:nvPr/>
        </p:nvSpPr>
        <p:spPr>
          <a:xfrm>
            <a:off x="142844" y="928670"/>
            <a:ext cx="8786874" cy="584775"/>
          </a:xfrm>
          <a:prstGeom prst="rect">
            <a:avLst/>
          </a:prstGeom>
        </p:spPr>
        <p:txBody>
          <a:bodyPr wrap="square">
            <a:spAutoFit/>
          </a:bodyPr>
          <a:lstStyle/>
          <a:p>
            <a:r>
              <a:rPr lang="tr-TR" sz="3200" b="1" dirty="0" smtClean="0"/>
              <a:t>Risk değerlendirmesi ekibi aşağıdakilerden oluşur.</a:t>
            </a:r>
          </a:p>
        </p:txBody>
      </p:sp>
      <p:graphicFrame>
        <p:nvGraphicFramePr>
          <p:cNvPr id="8" name="7 Diyagram"/>
          <p:cNvGraphicFramePr/>
          <p:nvPr/>
        </p:nvGraphicFramePr>
        <p:xfrm>
          <a:off x="214282" y="1714488"/>
          <a:ext cx="8715436"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Dikdörtgen"/>
          <p:cNvSpPr/>
          <p:nvPr/>
        </p:nvSpPr>
        <p:spPr>
          <a:xfrm>
            <a:off x="6857984" y="5103674"/>
            <a:ext cx="2286016" cy="1754326"/>
          </a:xfrm>
          <a:prstGeom prst="rect">
            <a:avLst/>
          </a:prstGeom>
        </p:spPr>
        <p:txBody>
          <a:bodyPr wrap="square">
            <a:spAutoFit/>
          </a:bodyPr>
          <a:lstStyle/>
          <a:p>
            <a:r>
              <a:rPr lang="tr-TR" dirty="0" smtClean="0"/>
              <a:t>Öğretmenler Kurulunda açık oyla seçilir</a:t>
            </a:r>
            <a:r>
              <a:rPr lang="en-GB" dirty="0" smtClean="0"/>
              <a:t>,</a:t>
            </a:r>
            <a:r>
              <a:rPr lang="tr-TR" dirty="0" smtClean="0"/>
              <a:t> seçilememesi durumunda Okul/Kurum </a:t>
            </a:r>
          </a:p>
          <a:p>
            <a:r>
              <a:rPr lang="tr-TR" dirty="0" err="1" smtClean="0"/>
              <a:t>Müd</a:t>
            </a:r>
            <a:r>
              <a:rPr lang="tr-TR" dirty="0" smtClean="0"/>
              <a:t>. belirlenir.</a:t>
            </a:r>
            <a:endParaRPr lang="tr-TR" dirty="0"/>
          </a:p>
        </p:txBody>
      </p:sp>
      <p:sp>
        <p:nvSpPr>
          <p:cNvPr id="10" name="9 Dikdörtgen"/>
          <p:cNvSpPr/>
          <p:nvPr/>
        </p:nvSpPr>
        <p:spPr>
          <a:xfrm>
            <a:off x="5572132" y="1773784"/>
            <a:ext cx="2286016" cy="369332"/>
          </a:xfrm>
          <a:prstGeom prst="rect">
            <a:avLst/>
          </a:prstGeom>
        </p:spPr>
        <p:txBody>
          <a:bodyPr wrap="square">
            <a:spAutoFit/>
          </a:bodyPr>
          <a:lstStyle/>
          <a:p>
            <a:r>
              <a:rPr lang="tr-TR" dirty="0" smtClean="0"/>
              <a:t>Okul/Kurum </a:t>
            </a:r>
            <a:r>
              <a:rPr lang="tr-TR" dirty="0" err="1" smtClean="0"/>
              <a:t>Müd</a:t>
            </a:r>
            <a:r>
              <a:rPr lang="tr-TR" dirty="0" smtClean="0"/>
              <a:t>. </a:t>
            </a:r>
            <a:endParaRPr lang="tr-TR" dirty="0"/>
          </a:p>
        </p:txBody>
      </p:sp>
      <p:sp>
        <p:nvSpPr>
          <p:cNvPr id="11" name="10 Dikdörtgen"/>
          <p:cNvSpPr/>
          <p:nvPr/>
        </p:nvSpPr>
        <p:spPr>
          <a:xfrm>
            <a:off x="142844" y="4572008"/>
            <a:ext cx="2428892" cy="2308324"/>
          </a:xfrm>
          <a:prstGeom prst="rect">
            <a:avLst/>
          </a:prstGeom>
        </p:spPr>
        <p:txBody>
          <a:bodyPr wrap="square">
            <a:spAutoFit/>
          </a:bodyPr>
          <a:lstStyle/>
          <a:p>
            <a:r>
              <a:rPr lang="tr-TR" dirty="0" smtClean="0"/>
              <a:t>Asli görevinin yanında, önleme, koruma, tahliye, yangınla mücadele, ilk yardım v.b. konularda özel olarak görevlendirilmiş hemşire, öğretmen, memur</a:t>
            </a:r>
            <a:endParaRPr lang="tr-TR" dirty="0"/>
          </a:p>
        </p:txBody>
      </p:sp>
      <p:sp>
        <p:nvSpPr>
          <p:cNvPr id="12" name="11 Dikdörtgen"/>
          <p:cNvSpPr/>
          <p:nvPr/>
        </p:nvSpPr>
        <p:spPr>
          <a:xfrm>
            <a:off x="142844" y="1714488"/>
            <a:ext cx="2500330" cy="1200329"/>
          </a:xfrm>
          <a:prstGeom prst="rect">
            <a:avLst/>
          </a:prstGeom>
        </p:spPr>
        <p:txBody>
          <a:bodyPr wrap="square">
            <a:spAutoFit/>
          </a:bodyPr>
          <a:lstStyle/>
          <a:p>
            <a:r>
              <a:rPr lang="tr-TR" dirty="0" smtClean="0"/>
              <a:t>Okul ve eklentilerinde görev alan alan ve bölüm şefleri, pansiyon memuru v.b.</a:t>
            </a:r>
            <a:endParaRPr lang="tr-TR" dirty="0"/>
          </a:p>
        </p:txBody>
      </p:sp>
      <p:sp>
        <p:nvSpPr>
          <p:cNvPr id="14"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DEĞERLENDİRMESİ EKİBİ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projeyardim.com/wp-content/uploads/2012/11/okul-projesi-2.jpg"/>
          <p:cNvPicPr>
            <a:picLocks noChangeAspect="1" noChangeArrowheads="1"/>
          </p:cNvPicPr>
          <p:nvPr/>
        </p:nvPicPr>
        <p:blipFill>
          <a:blip r:embed="rId2" cstate="print"/>
          <a:srcRect/>
          <a:stretch>
            <a:fillRect/>
          </a:stretch>
        </p:blipFill>
        <p:spPr bwMode="auto">
          <a:xfrm>
            <a:off x="0" y="2357430"/>
            <a:ext cx="9163297" cy="4214818"/>
          </a:xfrm>
          <a:prstGeom prst="rect">
            <a:avLst/>
          </a:prstGeom>
          <a:noFill/>
        </p:spPr>
      </p:pic>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26</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lvl="0">
              <a:spcBef>
                <a:spcPct val="0"/>
              </a:spcBef>
              <a:defRPr/>
            </a:pPr>
            <a:r>
              <a:rPr kumimoji="0" lang="tr-TR" sz="3600" b="1" i="0" u="none" strike="noStrike" kern="1200" cap="all" spc="0" normalizeH="0" baseline="0" noProof="0" dirty="0" smtClean="0">
                <a:ln>
                  <a:noFill/>
                </a:ln>
                <a:solidFill>
                  <a:schemeClr val="bg1"/>
                </a:solidFill>
                <a:effectLst/>
                <a:uLnTx/>
                <a:uFillTx/>
                <a:latin typeface="+mj-lt"/>
                <a:ea typeface="Times New Roman"/>
                <a:cs typeface="+mj-cs"/>
              </a:rPr>
              <a:t>R.D.</a:t>
            </a:r>
            <a:r>
              <a:rPr lang="tr-TR" sz="3600" b="1" dirty="0" smtClean="0">
                <a:solidFill>
                  <a:srgbClr val="FF0000"/>
                </a:solidFill>
              </a:rPr>
              <a:t> </a:t>
            </a:r>
            <a:r>
              <a:rPr lang="tr-TR" sz="3600" b="1" cap="all" dirty="0" smtClean="0">
                <a:solidFill>
                  <a:schemeClr val="bg1"/>
                </a:solidFill>
                <a:latin typeface="+mj-lt"/>
                <a:ea typeface="Times New Roman"/>
                <a:cs typeface="+mj-cs"/>
              </a:rPr>
              <a:t>YAPILACAK ALAN VE FAALİYETLER</a:t>
            </a:r>
          </a:p>
        </p:txBody>
      </p:sp>
      <p:sp>
        <p:nvSpPr>
          <p:cNvPr id="6" name="5 Dikdörtgen"/>
          <p:cNvSpPr/>
          <p:nvPr/>
        </p:nvSpPr>
        <p:spPr>
          <a:xfrm>
            <a:off x="142876" y="1142984"/>
            <a:ext cx="8858280" cy="1077218"/>
          </a:xfrm>
          <a:prstGeom prst="rect">
            <a:avLst/>
          </a:prstGeom>
        </p:spPr>
        <p:txBody>
          <a:bodyPr wrap="square">
            <a:spAutoFit/>
          </a:bodyPr>
          <a:lstStyle/>
          <a:p>
            <a:pPr>
              <a:buClr>
                <a:schemeClr val="accent3"/>
              </a:buClr>
              <a:defRPr/>
            </a:pPr>
            <a:r>
              <a:rPr lang="tr-TR" sz="3200" b="1" dirty="0" smtClean="0"/>
              <a:t>2. ADIM : </a:t>
            </a:r>
            <a:r>
              <a:rPr lang="tr-TR" sz="3200" b="1" dirty="0" smtClean="0">
                <a:solidFill>
                  <a:srgbClr val="FF0000"/>
                </a:solidFill>
              </a:rPr>
              <a:t>RİSK DEĞERLENDİRMESİ YAPILACAK ALAN VE FAALİYETLERİN TANIMLANMASI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srcRect/>
          <a:stretch>
            <a:fillRect/>
          </a:stretch>
        </p:blipFill>
        <p:spPr bwMode="auto">
          <a:xfrm>
            <a:off x="0" y="1406723"/>
            <a:ext cx="9144000" cy="4736921"/>
          </a:xfrm>
          <a:prstGeom prst="rect">
            <a:avLst/>
          </a:prstGeom>
          <a:noFill/>
          <a:ln w="9525">
            <a:noFill/>
            <a:miter lim="800000"/>
            <a:headEnd/>
            <a:tailEnd/>
          </a:ln>
        </p:spPr>
      </p:pic>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lvl="0">
              <a:spcBef>
                <a:spcPct val="0"/>
              </a:spcBef>
              <a:defRPr/>
            </a:pPr>
            <a:r>
              <a:rPr kumimoji="0" lang="tr-TR" sz="3600" b="1" i="0" u="none" strike="noStrike" kern="1200" cap="all" spc="0" normalizeH="0" baseline="0" noProof="0" dirty="0" smtClean="0">
                <a:ln>
                  <a:noFill/>
                </a:ln>
                <a:solidFill>
                  <a:schemeClr val="bg1"/>
                </a:solidFill>
                <a:effectLst/>
                <a:uLnTx/>
                <a:uFillTx/>
                <a:latin typeface="+mj-lt"/>
                <a:ea typeface="Times New Roman"/>
                <a:cs typeface="+mj-cs"/>
              </a:rPr>
              <a:t>R.D.</a:t>
            </a:r>
            <a:r>
              <a:rPr lang="tr-TR" sz="3600" b="1" dirty="0" smtClean="0">
                <a:solidFill>
                  <a:srgbClr val="FF0000"/>
                </a:solidFill>
              </a:rPr>
              <a:t> </a:t>
            </a:r>
            <a:r>
              <a:rPr lang="tr-TR" sz="3600" b="1" cap="all" dirty="0" smtClean="0">
                <a:solidFill>
                  <a:schemeClr val="bg1"/>
                </a:solidFill>
                <a:latin typeface="+mj-lt"/>
                <a:ea typeface="Times New Roman"/>
                <a:cs typeface="+mj-cs"/>
              </a:rPr>
              <a:t>YAPILACAK ALAN VE FAALİYETLER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28</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DEĞERLENDİRME</a:t>
            </a:r>
            <a:r>
              <a:rPr kumimoji="0" lang="tr-TR" sz="4000" b="1" i="0" u="none" strike="noStrike" kern="1200" cap="all" spc="0" normalizeH="0" noProof="0" dirty="0" smtClean="0">
                <a:ln>
                  <a:noFill/>
                </a:ln>
                <a:solidFill>
                  <a:schemeClr val="bg1"/>
                </a:solidFill>
                <a:effectLst/>
                <a:uLnTx/>
                <a:uFillTx/>
                <a:latin typeface="+mj-lt"/>
                <a:ea typeface="Times New Roman"/>
                <a:cs typeface="+mj-cs"/>
              </a:rPr>
              <a:t> </a:t>
            </a:r>
            <a:r>
              <a:rPr kumimoji="0" lang="tr-TR" sz="4000" b="1" i="0" u="none" strike="noStrike" kern="1200" cap="all" spc="0" normalizeH="0" noProof="0" dirty="0" err="1" smtClean="0">
                <a:ln>
                  <a:noFill/>
                </a:ln>
                <a:solidFill>
                  <a:schemeClr val="bg1"/>
                </a:solidFill>
                <a:effectLst/>
                <a:uLnTx/>
                <a:uFillTx/>
                <a:latin typeface="+mj-lt"/>
                <a:ea typeface="Times New Roman"/>
                <a:cs typeface="+mj-cs"/>
              </a:rPr>
              <a:t>planI</a:t>
            </a:r>
            <a:endParaRPr kumimoji="0" lang="tr-TR" sz="4000" b="1" i="0" u="none" strike="noStrike" kern="1200" cap="all" spc="0" normalizeH="0" baseline="0" noProof="0" dirty="0" smtClean="0">
              <a:ln>
                <a:noFill/>
              </a:ln>
              <a:solidFill>
                <a:schemeClr val="bg1"/>
              </a:solidFill>
              <a:effectLst/>
              <a:uLnTx/>
              <a:uFillTx/>
              <a:latin typeface="+mj-lt"/>
              <a:ea typeface="Times New Roman"/>
              <a:cs typeface="+mj-cs"/>
            </a:endParaRPr>
          </a:p>
        </p:txBody>
      </p:sp>
      <p:sp>
        <p:nvSpPr>
          <p:cNvPr id="6" name="Content Placeholder 2"/>
          <p:cNvSpPr txBox="1">
            <a:spLocks/>
          </p:cNvSpPr>
          <p:nvPr/>
        </p:nvSpPr>
        <p:spPr>
          <a:xfrm>
            <a:off x="214282" y="1142984"/>
            <a:ext cx="8643998" cy="1143008"/>
          </a:xfrm>
          <a:prstGeom prst="rect">
            <a:avLst/>
          </a:prstGeom>
        </p:spPr>
        <p:txBody>
          <a:bodyPr vert="horz" lIns="91440" tIns="45720" rIns="91440" bIns="45720" rtlCol="0" anchor="t">
            <a:noAutofit/>
          </a:bodyPr>
          <a:lstStyle/>
          <a:p>
            <a:pPr marR="0" lvl="0" algn="l" defTabSz="914400" rtl="0" eaLnBrk="1" fontAlgn="auto" latinLnBrk="0" hangingPunct="1">
              <a:lnSpc>
                <a:spcPct val="100000"/>
              </a:lnSpc>
              <a:spcBef>
                <a:spcPct val="20000"/>
              </a:spcBef>
              <a:spcAft>
                <a:spcPts val="0"/>
              </a:spcAft>
              <a:buClr>
                <a:schemeClr val="accent3"/>
              </a:buClr>
              <a:buSzTx/>
              <a:buFont typeface="Arial" pitchFamily="34" charset="0"/>
              <a:buNone/>
              <a:tabLst/>
              <a:defRPr/>
            </a:pPr>
            <a:r>
              <a:rPr kumimoji="0" lang="tr-TR" sz="3200" b="1" i="0" u="none" strike="noStrike" kern="1200" cap="none" spc="0" normalizeH="0" baseline="0" noProof="0" dirty="0" smtClean="0">
                <a:ln>
                  <a:noFill/>
                </a:ln>
                <a:effectLst/>
                <a:uLnTx/>
                <a:uFillTx/>
                <a:latin typeface="+mn-lt"/>
                <a:ea typeface="+mn-ea"/>
                <a:cs typeface="+mn-cs"/>
              </a:rPr>
              <a:t>3. ADIM : </a:t>
            </a:r>
            <a:r>
              <a:rPr kumimoji="0" lang="tr-TR" sz="3200" b="1" i="1" u="none" strike="noStrike" kern="1200" cap="none" spc="0" normalizeH="0" baseline="0" noProof="0" dirty="0" smtClean="0">
                <a:ln>
                  <a:noFill/>
                </a:ln>
                <a:solidFill>
                  <a:srgbClr val="FF0000"/>
                </a:solidFill>
                <a:effectLst/>
                <a:uLnTx/>
                <a:uFillTx/>
                <a:latin typeface="+mn-lt"/>
                <a:ea typeface="+mn-ea"/>
                <a:cs typeface="+mn-cs"/>
              </a:rPr>
              <a:t>RİSK DEĞERLENDİRME PLANININ OLUŞTURULMASI</a:t>
            </a:r>
            <a:endParaRPr kumimoji="0" lang="tr-TR" sz="3200" b="1"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96257" name="Rectangle 1"/>
          <p:cNvSpPr>
            <a:spLocks noChangeArrowheads="1"/>
          </p:cNvSpPr>
          <p:nvPr/>
        </p:nvSpPr>
        <p:spPr bwMode="auto">
          <a:xfrm>
            <a:off x="214282" y="2357430"/>
            <a:ext cx="585791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İşyerinde;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Risk değerlendirmesi yapılacak alanlar,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Alanlarda yapılacak faaliyetler,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Risk değerlendirmesi yapacak ekipler,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tanımlandıktan sonra Risk Değerlendirme Ekiplerinin görüşleri alınarak Risk Değerlendirme Planı oluşturulur. </a:t>
            </a:r>
          </a:p>
          <a:p>
            <a:pPr marL="0" marR="0" lvl="0" indent="0" algn="just" defTabSz="914400" rtl="0" eaLnBrk="1" fontAlgn="base" latinLnBrk="0" hangingPunct="1">
              <a:lnSpc>
                <a:spcPct val="100000"/>
              </a:lnSpc>
              <a:spcBef>
                <a:spcPct val="0"/>
              </a:spcBef>
              <a:spcAft>
                <a:spcPct val="0"/>
              </a:spcAft>
              <a:buClrTx/>
              <a:buSzTx/>
              <a:buFontTx/>
              <a:buNone/>
              <a:tabLst/>
            </a:pPr>
            <a:endParaRPr lang="tr-TR" sz="2400" dirty="0" smtClean="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tr-TR" sz="2400" dirty="0" smtClean="0">
                <a:ea typeface="Times New Roman" pitchFamily="18" charset="0"/>
                <a:cs typeface="Arial" pitchFamily="34" charset="0"/>
              </a:rPr>
              <a:t>Bu planda çalışma tarihleri, çalışmaların hangi sürede bitirilmesi gerektiği gibi hususlar planlanır.</a:t>
            </a:r>
          </a:p>
        </p:txBody>
      </p:sp>
      <p:pic>
        <p:nvPicPr>
          <p:cNvPr id="55298" name="Picture 2" descr="https://encrypted-tbn3.gstatic.com/images?q=tbn:ANd9GcSI4WtxGm9TX3I6B5tT7H_fHLjd1_02memB7Eoxgnh8Wxbn58Jp"/>
          <p:cNvPicPr>
            <a:picLocks noChangeAspect="1" noChangeArrowheads="1"/>
          </p:cNvPicPr>
          <p:nvPr/>
        </p:nvPicPr>
        <p:blipFill>
          <a:blip r:embed="rId2" cstate="print"/>
          <a:srcRect/>
          <a:stretch>
            <a:fillRect/>
          </a:stretch>
        </p:blipFill>
        <p:spPr bwMode="auto">
          <a:xfrm>
            <a:off x="6143636" y="2928934"/>
            <a:ext cx="2776507" cy="207170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29</a:t>
            </a:fld>
            <a:endParaRPr lang="tr-TR" dirty="0"/>
          </a:p>
        </p:txBody>
      </p:sp>
      <p:sp>
        <p:nvSpPr>
          <p:cNvPr id="6" name="Content Placeholder 2"/>
          <p:cNvSpPr txBox="1">
            <a:spLocks/>
          </p:cNvSpPr>
          <p:nvPr/>
        </p:nvSpPr>
        <p:spPr>
          <a:xfrm>
            <a:off x="214282" y="1000108"/>
            <a:ext cx="8643998" cy="642942"/>
          </a:xfrm>
          <a:prstGeom prst="rect">
            <a:avLst/>
          </a:prstGeom>
        </p:spPr>
        <p:txBody>
          <a:bodyPr vert="horz" lIns="91440" tIns="45720" rIns="91440" bIns="45720" rtlCol="0" anchor="t">
            <a:noAutofit/>
          </a:bodyPr>
          <a:lstStyle/>
          <a:p>
            <a:pPr marR="0" lvl="0" algn="l" defTabSz="914400" rtl="0" eaLnBrk="1" fontAlgn="auto" latinLnBrk="0" hangingPunct="1">
              <a:lnSpc>
                <a:spcPct val="100000"/>
              </a:lnSpc>
              <a:spcBef>
                <a:spcPct val="20000"/>
              </a:spcBef>
              <a:spcAft>
                <a:spcPts val="0"/>
              </a:spcAft>
              <a:buClr>
                <a:schemeClr val="accent3"/>
              </a:buClr>
              <a:buSzTx/>
              <a:buFont typeface="Arial" pitchFamily="34" charset="0"/>
              <a:buNone/>
              <a:tabLst/>
              <a:defRPr/>
            </a:pPr>
            <a:r>
              <a:rPr kumimoji="0" lang="tr-TR" sz="2800" b="1" i="0" u="none" strike="noStrike" kern="1200" cap="none" spc="0" normalizeH="0" baseline="0" noProof="0" dirty="0" smtClean="0">
                <a:ln>
                  <a:noFill/>
                </a:ln>
                <a:effectLst/>
                <a:uLnTx/>
                <a:uFillTx/>
                <a:latin typeface="+mn-lt"/>
                <a:ea typeface="+mn-ea"/>
                <a:cs typeface="+mn-cs"/>
              </a:rPr>
              <a:t>4. ADIM : </a:t>
            </a:r>
            <a:r>
              <a:rPr kumimoji="0" lang="tr-TR" sz="2800" b="1" i="1" u="none" strike="noStrike" kern="1200" cap="none" spc="0" normalizeH="0" baseline="0" noProof="0" dirty="0" smtClean="0">
                <a:ln>
                  <a:noFill/>
                </a:ln>
                <a:solidFill>
                  <a:srgbClr val="FF0000"/>
                </a:solidFill>
                <a:effectLst/>
                <a:uLnTx/>
                <a:uFillTx/>
                <a:latin typeface="+mn-lt"/>
                <a:ea typeface="+mn-ea"/>
                <a:cs typeface="+mn-cs"/>
              </a:rPr>
              <a:t>RİSK DEĞERLENDİRME EKİPLERİNİN EĞİTİMİ </a:t>
            </a:r>
            <a:endParaRPr kumimoji="0" lang="tr-TR" sz="2800" b="1"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95233" name="Rectangle 1"/>
          <p:cNvSpPr>
            <a:spLocks noChangeArrowheads="1"/>
          </p:cNvSpPr>
          <p:nvPr/>
        </p:nvSpPr>
        <p:spPr bwMode="auto">
          <a:xfrm>
            <a:off x="214282" y="1643050"/>
            <a:ext cx="878687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588" algn="l"/>
              </a:tabLst>
            </a:pPr>
            <a:r>
              <a:rPr kumimoji="0" lang="tr-TR" sz="2800" b="0" i="0" u="none" strike="noStrike" cap="none" normalizeH="0" baseline="0" dirty="0" smtClean="0">
                <a:ln>
                  <a:noFill/>
                </a:ln>
                <a:solidFill>
                  <a:schemeClr val="tx1"/>
                </a:solidFill>
                <a:effectLst/>
                <a:ea typeface="Times New Roman" pitchFamily="18" charset="0"/>
                <a:cs typeface="Arial" pitchFamily="34" charset="0"/>
              </a:rPr>
              <a:t>		Her bir Risk Değerlendirme Ekibinden beklenen kendi sorumluluk alanlarının ve bu alanlarda yapılan faaliyetlerin iş sağlığı ve güvenliği ile ilgili tehlike ve risklerinin tanımlanması, tanımlanan risklerin önem derecelerinin belirlenmesi ve bu risklere karşı mevcut kontrol tedbirlerinin varlığının ve yeterliliğinin değerlendirilmesidir. </a:t>
            </a:r>
          </a:p>
        </p:txBody>
      </p:sp>
      <p:pic>
        <p:nvPicPr>
          <p:cNvPr id="54274" name="Picture 2" descr="http://metaegitim.com/wp-content/uploads/2014/09/takim-ekip-calismasi702x250.jpg"/>
          <p:cNvPicPr>
            <a:picLocks noChangeAspect="1" noChangeArrowheads="1"/>
          </p:cNvPicPr>
          <p:nvPr/>
        </p:nvPicPr>
        <p:blipFill>
          <a:blip r:embed="rId2" cstate="print"/>
          <a:srcRect/>
          <a:stretch>
            <a:fillRect/>
          </a:stretch>
        </p:blipFill>
        <p:spPr bwMode="auto">
          <a:xfrm>
            <a:off x="1100160" y="4429132"/>
            <a:ext cx="6686550" cy="2381250"/>
          </a:xfrm>
          <a:prstGeom prst="rect">
            <a:avLst/>
          </a:prstGeom>
          <a:noFill/>
        </p:spPr>
      </p:pic>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R.D. EKİPLERİNİN EĞİTİMİ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488054">
              <a:lnSpc>
                <a:spcPct val="100000"/>
              </a:lnSpc>
            </a:pPr>
            <a:r>
              <a:rPr spc="-5" dirty="0">
                <a:latin typeface="Trebuchet MS"/>
                <a:cs typeface="Trebuchet MS"/>
              </a:rPr>
              <a:t>T</a:t>
            </a:r>
            <a:r>
              <a:rPr spc="-215" dirty="0">
                <a:latin typeface="Trebuchet MS"/>
                <a:cs typeface="Trebuchet MS"/>
              </a:rPr>
              <a:t> </a:t>
            </a:r>
            <a:r>
              <a:rPr spc="-5" dirty="0">
                <a:latin typeface="Trebuchet MS"/>
                <a:cs typeface="Trebuchet MS"/>
              </a:rPr>
              <a:t>A</a:t>
            </a:r>
            <a:r>
              <a:rPr spc="-155" dirty="0">
                <a:latin typeface="Trebuchet MS"/>
                <a:cs typeface="Trebuchet MS"/>
              </a:rPr>
              <a:t> </a:t>
            </a:r>
            <a:r>
              <a:rPr spc="-5" dirty="0">
                <a:latin typeface="Trebuchet MS"/>
                <a:cs typeface="Trebuchet MS"/>
              </a:rPr>
              <a:t>N I M</a:t>
            </a:r>
            <a:r>
              <a:rPr spc="-10" dirty="0">
                <a:latin typeface="Trebuchet MS"/>
                <a:cs typeface="Trebuchet MS"/>
              </a:rPr>
              <a:t> </a:t>
            </a:r>
            <a:r>
              <a:rPr spc="-5" dirty="0">
                <a:latin typeface="Trebuchet MS"/>
                <a:cs typeface="Trebuchet MS"/>
              </a:rPr>
              <a:t>L</a:t>
            </a:r>
            <a:r>
              <a:rPr spc="-254" dirty="0">
                <a:latin typeface="Trebuchet MS"/>
                <a:cs typeface="Trebuchet MS"/>
              </a:rPr>
              <a:t> </a:t>
            </a:r>
            <a:r>
              <a:rPr spc="-5" dirty="0">
                <a:latin typeface="Trebuchet MS"/>
                <a:cs typeface="Trebuchet MS"/>
              </a:rPr>
              <a:t>A</a:t>
            </a:r>
            <a:r>
              <a:rPr spc="-155" dirty="0">
                <a:latin typeface="Trebuchet MS"/>
                <a:cs typeface="Trebuchet MS"/>
              </a:rPr>
              <a:t> </a:t>
            </a:r>
            <a:r>
              <a:rPr spc="-5" dirty="0">
                <a:latin typeface="Trebuchet MS"/>
                <a:cs typeface="Trebuchet MS"/>
              </a:rPr>
              <a:t>R</a:t>
            </a:r>
          </a:p>
        </p:txBody>
      </p:sp>
      <p:sp>
        <p:nvSpPr>
          <p:cNvPr id="3" name="object 3"/>
          <p:cNvSpPr txBox="1"/>
          <p:nvPr/>
        </p:nvSpPr>
        <p:spPr>
          <a:xfrm>
            <a:off x="878839" y="1700784"/>
            <a:ext cx="4841240" cy="4253865"/>
          </a:xfrm>
          <a:prstGeom prst="rect">
            <a:avLst/>
          </a:prstGeom>
        </p:spPr>
        <p:txBody>
          <a:bodyPr vert="horz" wrap="square" lIns="0" tIns="0" rIns="0" bIns="0" rtlCol="0">
            <a:spAutoFit/>
          </a:bodyPr>
          <a:lstStyle/>
          <a:p>
            <a:pPr marL="114300">
              <a:lnSpc>
                <a:spcPct val="100000"/>
              </a:lnSpc>
            </a:pPr>
            <a:r>
              <a:rPr sz="2400" b="1" spc="-275" dirty="0">
                <a:solidFill>
                  <a:srgbClr val="0033CC"/>
                </a:solidFill>
                <a:latin typeface="Trebuchet MS"/>
                <a:cs typeface="Trebuchet MS"/>
              </a:rPr>
              <a:t>T</a:t>
            </a:r>
            <a:r>
              <a:rPr sz="2400" b="1" spc="-5" dirty="0">
                <a:solidFill>
                  <a:srgbClr val="0033CC"/>
                </a:solidFill>
                <a:latin typeface="Trebuchet MS"/>
                <a:cs typeface="Trebuchet MS"/>
              </a:rPr>
              <a:t>ehl</a:t>
            </a:r>
            <a:r>
              <a:rPr sz="2400" b="1" dirty="0">
                <a:solidFill>
                  <a:srgbClr val="0033CC"/>
                </a:solidFill>
                <a:latin typeface="Trebuchet MS"/>
                <a:cs typeface="Trebuchet MS"/>
              </a:rPr>
              <a:t>i</a:t>
            </a:r>
            <a:r>
              <a:rPr sz="2400" b="1" spc="-5" dirty="0">
                <a:solidFill>
                  <a:srgbClr val="0033CC"/>
                </a:solidFill>
                <a:latin typeface="Trebuchet MS"/>
                <a:cs typeface="Trebuchet MS"/>
              </a:rPr>
              <a:t>ke</a:t>
            </a:r>
            <a:endParaRPr sz="2400">
              <a:latin typeface="Trebuchet MS"/>
              <a:cs typeface="Trebuchet MS"/>
            </a:endParaRPr>
          </a:p>
          <a:p>
            <a:pPr marL="38100">
              <a:lnSpc>
                <a:spcPct val="100000"/>
              </a:lnSpc>
              <a:spcBef>
                <a:spcPts val="1725"/>
              </a:spcBef>
            </a:pPr>
            <a:r>
              <a:rPr sz="2400" spc="-5" dirty="0">
                <a:latin typeface="Trebuchet MS"/>
                <a:cs typeface="Trebuchet MS"/>
              </a:rPr>
              <a:t>Bir</a:t>
            </a:r>
            <a:r>
              <a:rPr sz="2400" spc="5" dirty="0">
                <a:latin typeface="Trebuchet MS"/>
                <a:cs typeface="Trebuchet MS"/>
              </a:rPr>
              <a:t> </a:t>
            </a:r>
            <a:r>
              <a:rPr sz="2400" dirty="0">
                <a:latin typeface="Trebuchet MS"/>
                <a:cs typeface="Trebuchet MS"/>
              </a:rPr>
              <a:t>zara</a:t>
            </a:r>
            <a:r>
              <a:rPr sz="2400" spc="-340" dirty="0">
                <a:latin typeface="Trebuchet MS"/>
                <a:cs typeface="Trebuchet MS"/>
              </a:rPr>
              <a:t>r</a:t>
            </a:r>
            <a:r>
              <a:rPr sz="2400" dirty="0">
                <a:latin typeface="Trebuchet MS"/>
                <a:cs typeface="Trebuchet MS"/>
              </a:rPr>
              <a:t>,</a:t>
            </a:r>
            <a:r>
              <a:rPr sz="2400" spc="-5" dirty="0">
                <a:latin typeface="Trebuchet MS"/>
                <a:cs typeface="Trebuchet MS"/>
              </a:rPr>
              <a:t> hasa</a:t>
            </a:r>
            <a:r>
              <a:rPr sz="2400" dirty="0">
                <a:latin typeface="Trebuchet MS"/>
                <a:cs typeface="Trebuchet MS"/>
              </a:rPr>
              <a:t>r</a:t>
            </a:r>
            <a:r>
              <a:rPr sz="2400" spc="30" dirty="0">
                <a:latin typeface="Trebuchet MS"/>
                <a:cs typeface="Trebuchet MS"/>
              </a:rPr>
              <a:t> </a:t>
            </a:r>
            <a:r>
              <a:rPr sz="2400" dirty="0">
                <a:latin typeface="Trebuchet MS"/>
                <a:cs typeface="Trebuchet MS"/>
              </a:rPr>
              <a:t>veya</a:t>
            </a:r>
            <a:r>
              <a:rPr sz="2400" spc="5" dirty="0">
                <a:latin typeface="Trebuchet MS"/>
                <a:cs typeface="Trebuchet MS"/>
              </a:rPr>
              <a:t> </a:t>
            </a:r>
            <a:r>
              <a:rPr sz="2400" spc="-5" dirty="0">
                <a:latin typeface="Trebuchet MS"/>
                <a:cs typeface="Trebuchet MS"/>
              </a:rPr>
              <a:t>yara</a:t>
            </a:r>
            <a:r>
              <a:rPr sz="2400" spc="5" dirty="0">
                <a:latin typeface="Trebuchet MS"/>
                <a:cs typeface="Trebuchet MS"/>
              </a:rPr>
              <a:t>l</a:t>
            </a:r>
            <a:r>
              <a:rPr sz="2400" spc="-5" dirty="0">
                <a:latin typeface="Trebuchet MS"/>
                <a:cs typeface="Trebuchet MS"/>
              </a:rPr>
              <a:t>anma</a:t>
            </a:r>
            <a:endParaRPr sz="2400">
              <a:latin typeface="Trebuchet MS"/>
              <a:cs typeface="Trebuchet MS"/>
            </a:endParaRPr>
          </a:p>
          <a:p>
            <a:pPr marL="12700">
              <a:lnSpc>
                <a:spcPct val="100000"/>
              </a:lnSpc>
            </a:pPr>
            <a:r>
              <a:rPr sz="2400" dirty="0">
                <a:latin typeface="Trebuchet MS"/>
                <a:cs typeface="Trebuchet MS"/>
              </a:rPr>
              <a:t>ol</a:t>
            </a:r>
            <a:r>
              <a:rPr sz="2400" spc="-10" dirty="0">
                <a:latin typeface="Trebuchet MS"/>
                <a:cs typeface="Trebuchet MS"/>
              </a:rPr>
              <a:t>u</a:t>
            </a:r>
            <a:r>
              <a:rPr sz="2400" dirty="0">
                <a:latin typeface="Trebuchet MS"/>
                <a:cs typeface="Trebuchet MS"/>
              </a:rPr>
              <a:t>şt</a:t>
            </a:r>
            <a:r>
              <a:rPr sz="2400" spc="-10" dirty="0">
                <a:latin typeface="Trebuchet MS"/>
                <a:cs typeface="Trebuchet MS"/>
              </a:rPr>
              <a:t>u</a:t>
            </a:r>
            <a:r>
              <a:rPr sz="2400" dirty="0">
                <a:latin typeface="Trebuchet MS"/>
                <a:cs typeface="Trebuchet MS"/>
              </a:rPr>
              <a:t>rabi</a:t>
            </a:r>
            <a:r>
              <a:rPr sz="2400" spc="-10" dirty="0">
                <a:latin typeface="Trebuchet MS"/>
                <a:cs typeface="Trebuchet MS"/>
              </a:rPr>
              <a:t>l</a:t>
            </a:r>
            <a:r>
              <a:rPr sz="2400" dirty="0">
                <a:latin typeface="Trebuchet MS"/>
                <a:cs typeface="Trebuchet MS"/>
              </a:rPr>
              <a:t>me</a:t>
            </a:r>
            <a:r>
              <a:rPr sz="2400" spc="35" dirty="0">
                <a:latin typeface="Trebuchet MS"/>
                <a:cs typeface="Trebuchet MS"/>
              </a:rPr>
              <a:t> </a:t>
            </a:r>
            <a:r>
              <a:rPr sz="2400" dirty="0">
                <a:latin typeface="Trebuchet MS"/>
                <a:cs typeface="Trebuchet MS"/>
              </a:rPr>
              <a:t>p</a:t>
            </a:r>
            <a:r>
              <a:rPr sz="2400" spc="-15" dirty="0">
                <a:latin typeface="Trebuchet MS"/>
                <a:cs typeface="Trebuchet MS"/>
              </a:rPr>
              <a:t>o</a:t>
            </a:r>
            <a:r>
              <a:rPr sz="2400" dirty="0">
                <a:latin typeface="Trebuchet MS"/>
                <a:cs typeface="Trebuchet MS"/>
              </a:rPr>
              <a:t>ta</a:t>
            </a:r>
            <a:r>
              <a:rPr sz="2400" spc="-10" dirty="0">
                <a:latin typeface="Trebuchet MS"/>
                <a:cs typeface="Trebuchet MS"/>
              </a:rPr>
              <a:t>n</a:t>
            </a:r>
            <a:r>
              <a:rPr sz="2400" dirty="0">
                <a:latin typeface="Trebuchet MS"/>
                <a:cs typeface="Trebuchet MS"/>
              </a:rPr>
              <a:t>siyelid</a:t>
            </a:r>
            <a:r>
              <a:rPr sz="2400" spc="-10" dirty="0">
                <a:latin typeface="Trebuchet MS"/>
                <a:cs typeface="Trebuchet MS"/>
              </a:rPr>
              <a:t>i</a:t>
            </a:r>
            <a:r>
              <a:rPr sz="2400" spc="-325" dirty="0">
                <a:latin typeface="Trebuchet MS"/>
                <a:cs typeface="Trebuchet MS"/>
              </a:rPr>
              <a:t>r</a:t>
            </a:r>
            <a:r>
              <a:rPr sz="2400" dirty="0">
                <a:latin typeface="Trebuchet MS"/>
                <a:cs typeface="Trebuchet MS"/>
              </a:rPr>
              <a:t>.</a:t>
            </a:r>
            <a:endParaRPr sz="2400">
              <a:latin typeface="Trebuchet MS"/>
              <a:cs typeface="Trebuchet MS"/>
            </a:endParaRPr>
          </a:p>
          <a:p>
            <a:pPr>
              <a:lnSpc>
                <a:spcPct val="100000"/>
              </a:lnSpc>
              <a:spcBef>
                <a:spcPts val="7"/>
              </a:spcBef>
            </a:pPr>
            <a:endParaRPr sz="3500">
              <a:latin typeface="Times New Roman"/>
              <a:cs typeface="Times New Roman"/>
            </a:endParaRPr>
          </a:p>
          <a:p>
            <a:pPr marL="38100">
              <a:lnSpc>
                <a:spcPct val="100000"/>
              </a:lnSpc>
            </a:pPr>
            <a:r>
              <a:rPr sz="2400" b="1" spc="-5" dirty="0">
                <a:solidFill>
                  <a:srgbClr val="0033CC"/>
                </a:solidFill>
                <a:latin typeface="Trebuchet MS"/>
                <a:cs typeface="Trebuchet MS"/>
              </a:rPr>
              <a:t>Risk</a:t>
            </a:r>
            <a:endParaRPr sz="2400">
              <a:latin typeface="Trebuchet MS"/>
              <a:cs typeface="Trebuchet MS"/>
            </a:endParaRPr>
          </a:p>
          <a:p>
            <a:pPr marL="12700" marR="5080" indent="25400">
              <a:lnSpc>
                <a:spcPct val="100000"/>
              </a:lnSpc>
              <a:spcBef>
                <a:spcPts val="1730"/>
              </a:spcBef>
              <a:tabLst>
                <a:tab pos="1515110" algn="l"/>
              </a:tabLst>
            </a:pPr>
            <a:r>
              <a:rPr sz="2400" dirty="0">
                <a:latin typeface="Trebuchet MS"/>
                <a:cs typeface="Trebuchet MS"/>
              </a:rPr>
              <a:t>Belirli</a:t>
            </a:r>
            <a:r>
              <a:rPr sz="2400" spc="10" dirty="0">
                <a:latin typeface="Trebuchet MS"/>
                <a:cs typeface="Trebuchet MS"/>
              </a:rPr>
              <a:t> </a:t>
            </a:r>
            <a:r>
              <a:rPr sz="2400" dirty="0">
                <a:latin typeface="Trebuchet MS"/>
                <a:cs typeface="Trebuchet MS"/>
              </a:rPr>
              <a:t>bir</a:t>
            </a:r>
            <a:r>
              <a:rPr sz="2400" spc="10" dirty="0">
                <a:latin typeface="Trebuchet MS"/>
                <a:cs typeface="Trebuchet MS"/>
              </a:rPr>
              <a:t> </a:t>
            </a:r>
            <a:r>
              <a:rPr sz="2400" dirty="0">
                <a:latin typeface="Trebuchet MS"/>
                <a:cs typeface="Trebuchet MS"/>
              </a:rPr>
              <a:t>te</a:t>
            </a:r>
            <a:r>
              <a:rPr sz="2400" spc="-10" dirty="0">
                <a:latin typeface="Trebuchet MS"/>
                <a:cs typeface="Trebuchet MS"/>
              </a:rPr>
              <a:t>h</a:t>
            </a:r>
            <a:r>
              <a:rPr sz="2400" dirty="0">
                <a:latin typeface="Trebuchet MS"/>
                <a:cs typeface="Trebuchet MS"/>
              </a:rPr>
              <a:t>likeli</a:t>
            </a:r>
            <a:r>
              <a:rPr sz="2400" spc="25" dirty="0">
                <a:latin typeface="Trebuchet MS"/>
                <a:cs typeface="Trebuchet MS"/>
              </a:rPr>
              <a:t> </a:t>
            </a:r>
            <a:r>
              <a:rPr sz="2400" dirty="0">
                <a:latin typeface="Trebuchet MS"/>
                <a:cs typeface="Trebuchet MS"/>
              </a:rPr>
              <a:t>ol</a:t>
            </a:r>
            <a:r>
              <a:rPr sz="2400" spc="-10" dirty="0">
                <a:latin typeface="Trebuchet MS"/>
                <a:cs typeface="Trebuchet MS"/>
              </a:rPr>
              <a:t>a</a:t>
            </a:r>
            <a:r>
              <a:rPr sz="2400" dirty="0">
                <a:latin typeface="Trebuchet MS"/>
                <a:cs typeface="Trebuchet MS"/>
              </a:rPr>
              <a:t>yın</a:t>
            </a:r>
            <a:r>
              <a:rPr sz="2400" spc="15" dirty="0">
                <a:latin typeface="Trebuchet MS"/>
                <a:cs typeface="Trebuchet MS"/>
              </a:rPr>
              <a:t> </a:t>
            </a:r>
            <a:r>
              <a:rPr sz="2400" dirty="0">
                <a:latin typeface="Trebuchet MS"/>
                <a:cs typeface="Trebuchet MS"/>
              </a:rPr>
              <a:t>meyda</a:t>
            </a:r>
            <a:r>
              <a:rPr sz="2400" spc="-10" dirty="0">
                <a:latin typeface="Trebuchet MS"/>
                <a:cs typeface="Trebuchet MS"/>
              </a:rPr>
              <a:t>n</a:t>
            </a:r>
            <a:r>
              <a:rPr sz="2400" dirty="0">
                <a:latin typeface="Trebuchet MS"/>
                <a:cs typeface="Trebuchet MS"/>
              </a:rPr>
              <a:t>a gelme olasılığı</a:t>
            </a:r>
            <a:r>
              <a:rPr sz="2400" spc="25" dirty="0">
                <a:latin typeface="Trebuchet MS"/>
                <a:cs typeface="Trebuchet MS"/>
              </a:rPr>
              <a:t> </a:t>
            </a:r>
            <a:r>
              <a:rPr sz="2400" dirty="0">
                <a:latin typeface="Trebuchet MS"/>
                <a:cs typeface="Trebuchet MS"/>
              </a:rPr>
              <a:t>ile</a:t>
            </a:r>
            <a:r>
              <a:rPr sz="2400" spc="5" dirty="0">
                <a:latin typeface="Trebuchet MS"/>
                <a:cs typeface="Trebuchet MS"/>
              </a:rPr>
              <a:t> </a:t>
            </a:r>
            <a:r>
              <a:rPr sz="2400" dirty="0">
                <a:latin typeface="Trebuchet MS"/>
                <a:cs typeface="Trebuchet MS"/>
              </a:rPr>
              <a:t>bu</a:t>
            </a:r>
            <a:r>
              <a:rPr sz="2400" spc="10" dirty="0">
                <a:latin typeface="Trebuchet MS"/>
                <a:cs typeface="Trebuchet MS"/>
              </a:rPr>
              <a:t> </a:t>
            </a:r>
            <a:r>
              <a:rPr sz="2400" dirty="0">
                <a:latin typeface="Trebuchet MS"/>
                <a:cs typeface="Trebuchet MS"/>
              </a:rPr>
              <a:t>olayın so</a:t>
            </a:r>
            <a:r>
              <a:rPr sz="2400" spc="-10" dirty="0">
                <a:latin typeface="Trebuchet MS"/>
                <a:cs typeface="Trebuchet MS"/>
              </a:rPr>
              <a:t>n</a:t>
            </a:r>
            <a:r>
              <a:rPr sz="2400" dirty="0">
                <a:latin typeface="Trebuchet MS"/>
                <a:cs typeface="Trebuchet MS"/>
              </a:rPr>
              <a:t>uçlarının</a:t>
            </a:r>
            <a:r>
              <a:rPr sz="2400" spc="35" dirty="0">
                <a:latin typeface="Trebuchet MS"/>
                <a:cs typeface="Trebuchet MS"/>
              </a:rPr>
              <a:t> </a:t>
            </a:r>
            <a:r>
              <a:rPr sz="2400" dirty="0">
                <a:latin typeface="Trebuchet MS"/>
                <a:cs typeface="Trebuchet MS"/>
              </a:rPr>
              <a:t>ortaya</a:t>
            </a:r>
            <a:r>
              <a:rPr sz="2400" spc="5" dirty="0">
                <a:latin typeface="Trebuchet MS"/>
                <a:cs typeface="Trebuchet MS"/>
              </a:rPr>
              <a:t> </a:t>
            </a:r>
            <a:r>
              <a:rPr sz="2400" dirty="0">
                <a:latin typeface="Trebuchet MS"/>
                <a:cs typeface="Trebuchet MS"/>
              </a:rPr>
              <a:t>çıkardığı</a:t>
            </a:r>
            <a:r>
              <a:rPr sz="2400" spc="10" dirty="0">
                <a:latin typeface="Trebuchet MS"/>
                <a:cs typeface="Trebuchet MS"/>
              </a:rPr>
              <a:t> </a:t>
            </a:r>
            <a:r>
              <a:rPr sz="2400" dirty="0">
                <a:latin typeface="Trebuchet MS"/>
                <a:cs typeface="Trebuchet MS"/>
              </a:rPr>
              <a:t>zara</a:t>
            </a:r>
            <a:r>
              <a:rPr sz="2400" spc="-335" dirty="0">
                <a:latin typeface="Trebuchet MS"/>
                <a:cs typeface="Trebuchet MS"/>
              </a:rPr>
              <a:t>r</a:t>
            </a:r>
            <a:r>
              <a:rPr sz="2400" dirty="0">
                <a:latin typeface="Trebuchet MS"/>
                <a:cs typeface="Trebuchet MS"/>
              </a:rPr>
              <a:t>, hasar</a:t>
            </a:r>
            <a:r>
              <a:rPr sz="2400" spc="15" dirty="0">
                <a:latin typeface="Trebuchet MS"/>
                <a:cs typeface="Trebuchet MS"/>
              </a:rPr>
              <a:t> </a:t>
            </a:r>
            <a:r>
              <a:rPr sz="2400" dirty="0">
                <a:latin typeface="Trebuchet MS"/>
                <a:cs typeface="Trebuchet MS"/>
              </a:rPr>
              <a:t>veya ya</a:t>
            </a:r>
            <a:r>
              <a:rPr sz="2400" spc="5" dirty="0">
                <a:latin typeface="Trebuchet MS"/>
                <a:cs typeface="Trebuchet MS"/>
              </a:rPr>
              <a:t>r</a:t>
            </a:r>
            <a:r>
              <a:rPr sz="2400" dirty="0">
                <a:latin typeface="Trebuchet MS"/>
                <a:cs typeface="Trebuchet MS"/>
              </a:rPr>
              <a:t>alanmanın</a:t>
            </a:r>
            <a:r>
              <a:rPr sz="2400" spc="20" dirty="0">
                <a:latin typeface="Trebuchet MS"/>
                <a:cs typeface="Trebuchet MS"/>
              </a:rPr>
              <a:t> </a:t>
            </a:r>
            <a:r>
              <a:rPr sz="2400" dirty="0">
                <a:latin typeface="Trebuchet MS"/>
                <a:cs typeface="Trebuchet MS"/>
              </a:rPr>
              <a:t>şid</a:t>
            </a:r>
            <a:r>
              <a:rPr sz="2400" spc="-10" dirty="0">
                <a:latin typeface="Trebuchet MS"/>
                <a:cs typeface="Trebuchet MS"/>
              </a:rPr>
              <a:t>d</a:t>
            </a:r>
            <a:r>
              <a:rPr sz="2400" dirty="0">
                <a:latin typeface="Trebuchet MS"/>
                <a:cs typeface="Trebuchet MS"/>
              </a:rPr>
              <a:t>etinin bi</a:t>
            </a:r>
            <a:r>
              <a:rPr sz="2400" spc="-10" dirty="0">
                <a:latin typeface="Trebuchet MS"/>
                <a:cs typeface="Trebuchet MS"/>
              </a:rPr>
              <a:t>l</a:t>
            </a:r>
            <a:r>
              <a:rPr sz="2400" dirty="0">
                <a:latin typeface="Trebuchet MS"/>
                <a:cs typeface="Trebuchet MS"/>
              </a:rPr>
              <a:t>eşimi</a:t>
            </a:r>
            <a:r>
              <a:rPr sz="2400" spc="-10" dirty="0">
                <a:latin typeface="Trebuchet MS"/>
                <a:cs typeface="Trebuchet MS"/>
              </a:rPr>
              <a:t>n</a:t>
            </a:r>
            <a:r>
              <a:rPr sz="2400" dirty="0">
                <a:latin typeface="Trebuchet MS"/>
                <a:cs typeface="Trebuchet MS"/>
              </a:rPr>
              <a:t>i	ifa</a:t>
            </a:r>
            <a:r>
              <a:rPr sz="2400" spc="-15" dirty="0">
                <a:latin typeface="Trebuchet MS"/>
                <a:cs typeface="Trebuchet MS"/>
              </a:rPr>
              <a:t>d</a:t>
            </a:r>
            <a:r>
              <a:rPr sz="2400" dirty="0">
                <a:latin typeface="Trebuchet MS"/>
                <a:cs typeface="Trebuchet MS"/>
              </a:rPr>
              <a:t>e</a:t>
            </a:r>
            <a:r>
              <a:rPr sz="2400" spc="15" dirty="0">
                <a:latin typeface="Trebuchet MS"/>
                <a:cs typeface="Trebuchet MS"/>
              </a:rPr>
              <a:t> </a:t>
            </a:r>
            <a:r>
              <a:rPr sz="2400" dirty="0">
                <a:latin typeface="Trebuchet MS"/>
                <a:cs typeface="Trebuchet MS"/>
              </a:rPr>
              <a:t>e</a:t>
            </a:r>
            <a:r>
              <a:rPr sz="2400" spc="-10" dirty="0">
                <a:latin typeface="Trebuchet MS"/>
                <a:cs typeface="Trebuchet MS"/>
              </a:rPr>
              <a:t>d</a:t>
            </a:r>
            <a:r>
              <a:rPr sz="2400" dirty="0">
                <a:latin typeface="Trebuchet MS"/>
                <a:cs typeface="Trebuchet MS"/>
              </a:rPr>
              <a:t>e</a:t>
            </a:r>
            <a:r>
              <a:rPr sz="2400" spc="-325" dirty="0">
                <a:latin typeface="Trebuchet MS"/>
                <a:cs typeface="Trebuchet MS"/>
              </a:rPr>
              <a:t>r</a:t>
            </a:r>
            <a:r>
              <a:rPr sz="2400" dirty="0">
                <a:latin typeface="Trebuchet MS"/>
                <a:cs typeface="Trebuchet MS"/>
              </a:rPr>
              <a:t>.</a:t>
            </a:r>
            <a:endParaRPr sz="2400">
              <a:latin typeface="Trebuchet MS"/>
              <a:cs typeface="Trebuchet MS"/>
            </a:endParaRPr>
          </a:p>
        </p:txBody>
      </p:sp>
      <p:sp>
        <p:nvSpPr>
          <p:cNvPr id="4" name="object 4"/>
          <p:cNvSpPr/>
          <p:nvPr/>
        </p:nvSpPr>
        <p:spPr>
          <a:xfrm>
            <a:off x="6000750" y="1214500"/>
            <a:ext cx="2573401" cy="309714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358001" y="4357687"/>
            <a:ext cx="1912874" cy="19780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30</a:t>
            </a:fld>
            <a:endParaRPr lang="tr-TR" dirty="0"/>
          </a:p>
        </p:txBody>
      </p:sp>
      <p:sp>
        <p:nvSpPr>
          <p:cNvPr id="6" name="Content Placeholder 2"/>
          <p:cNvSpPr txBox="1">
            <a:spLocks/>
          </p:cNvSpPr>
          <p:nvPr/>
        </p:nvSpPr>
        <p:spPr>
          <a:xfrm>
            <a:off x="214282" y="1142984"/>
            <a:ext cx="8643998" cy="1000132"/>
          </a:xfrm>
          <a:prstGeom prst="rect">
            <a:avLst/>
          </a:prstGeom>
        </p:spPr>
        <p:txBody>
          <a:bodyPr vert="horz" lIns="91440" tIns="45720" rIns="91440" bIns="45720" rtlCol="0" anchor="t">
            <a:noAutofit/>
          </a:bodyPr>
          <a:lstStyle/>
          <a:p>
            <a:pPr marR="0" lvl="0" algn="l" defTabSz="914400" rtl="0" eaLnBrk="1" fontAlgn="auto" latinLnBrk="0" hangingPunct="1">
              <a:lnSpc>
                <a:spcPct val="100000"/>
              </a:lnSpc>
              <a:spcBef>
                <a:spcPct val="20000"/>
              </a:spcBef>
              <a:spcAft>
                <a:spcPts val="0"/>
              </a:spcAft>
              <a:buClr>
                <a:schemeClr val="accent3"/>
              </a:buClr>
              <a:buSzTx/>
              <a:buFont typeface="Arial" pitchFamily="34" charset="0"/>
              <a:buNone/>
              <a:tabLst/>
              <a:defRPr/>
            </a:pPr>
            <a:r>
              <a:rPr kumimoji="0" lang="tr-TR" sz="2800" b="1" i="1" u="none" strike="noStrike" kern="1200" cap="none" spc="0" normalizeH="0" baseline="0" noProof="0" dirty="0" smtClean="0">
                <a:ln>
                  <a:noFill/>
                </a:ln>
                <a:effectLst/>
                <a:uLnTx/>
                <a:uFillTx/>
                <a:latin typeface="+mn-lt"/>
                <a:ea typeface="+mn-ea"/>
                <a:cs typeface="+mn-cs"/>
              </a:rPr>
              <a:t>5. ADIM: </a:t>
            </a:r>
            <a:r>
              <a:rPr kumimoji="0" lang="tr-TR" sz="2800" b="1" i="1" u="none" strike="noStrike" kern="1200" cap="none" spc="0" normalizeH="0" baseline="0" noProof="0" dirty="0" smtClean="0">
                <a:ln>
                  <a:noFill/>
                </a:ln>
                <a:solidFill>
                  <a:srgbClr val="FF0000"/>
                </a:solidFill>
                <a:effectLst/>
                <a:uLnTx/>
                <a:uFillTx/>
                <a:latin typeface="+mn-lt"/>
                <a:ea typeface="+mn-ea"/>
                <a:cs typeface="+mn-cs"/>
              </a:rPr>
              <a:t>RİSK DEĞERLENDİRME EKİPLERİNİN ÖN HAZIRLIK YAPMASI</a:t>
            </a:r>
            <a:endParaRPr kumimoji="0" lang="tr-TR" sz="2800" b="1"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94209" name="Rectangle 1"/>
          <p:cNvSpPr>
            <a:spLocks noChangeArrowheads="1"/>
          </p:cNvSpPr>
          <p:nvPr/>
        </p:nvSpPr>
        <p:spPr bwMode="auto">
          <a:xfrm>
            <a:off x="214282" y="2176999"/>
            <a:ext cx="864399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tr-TR" sz="2800" b="0" i="0" u="none" strike="noStrike" cap="none" normalizeH="0" baseline="0" dirty="0" smtClean="0">
                <a:ln>
                  <a:noFill/>
                </a:ln>
                <a:solidFill>
                  <a:schemeClr val="tx1"/>
                </a:solidFill>
                <a:effectLst/>
                <a:ea typeface="Times New Roman" pitchFamily="18" charset="0"/>
                <a:cs typeface="Arial" pitchFamily="34" charset="0"/>
              </a:rPr>
              <a:t>	</a:t>
            </a:r>
            <a:r>
              <a:rPr lang="tr-TR" sz="2800" dirty="0" smtClean="0">
                <a:ea typeface="Times New Roman" pitchFamily="18" charset="0"/>
                <a:cs typeface="Arial" pitchFamily="34" charset="0"/>
              </a:rPr>
              <a:t>Kuruluşun kontrolü altındaki alanlar ve alanlardaki faaliyetlerde risk değerlendirmesi yapacak olan her bir Risk Değerlendirmesi Ekibi kendi sorumluluk alanında risk değerlendirmesi çalışmasını gerçekleştirmeden önce, risk değerlendirmesinde kullanılacak bilgileri temin eder:</a:t>
            </a:r>
          </a:p>
        </p:txBody>
      </p:sp>
      <p:sp>
        <p:nvSpPr>
          <p:cNvPr id="7" name="Başlık 3"/>
          <p:cNvSpPr txBox="1">
            <a:spLocks/>
          </p:cNvSpPr>
          <p:nvPr/>
        </p:nvSpPr>
        <p:spPr>
          <a:xfrm>
            <a:off x="971600" y="0"/>
            <a:ext cx="8172400" cy="857232"/>
          </a:xfrm>
          <a:prstGeom prst="rect">
            <a:avLst/>
          </a:prstGeom>
        </p:spPr>
        <p:txBody>
          <a:bodyPr vert="horz" lIns="91440" tIns="45720" rIns="91440" bIns="45720" rtlCol="0" anchor="ctr">
            <a:noAutofit/>
          </a:bodyPr>
          <a:lstStyle/>
          <a:p>
            <a:pPr lvl="0">
              <a:spcBef>
                <a:spcPct val="0"/>
              </a:spcBef>
              <a:defRPr/>
            </a:pPr>
            <a:r>
              <a:rPr kumimoji="0" lang="tr-TR" sz="3000" b="1" i="0" u="none" strike="noStrike" kern="1200" cap="all" spc="0" normalizeH="0" baseline="0" noProof="0" dirty="0" smtClean="0">
                <a:ln>
                  <a:noFill/>
                </a:ln>
                <a:solidFill>
                  <a:schemeClr val="bg1"/>
                </a:solidFill>
                <a:effectLst/>
                <a:uLnTx/>
                <a:uFillTx/>
                <a:latin typeface="+mj-lt"/>
                <a:ea typeface="Times New Roman"/>
                <a:cs typeface="+mj-cs"/>
              </a:rPr>
              <a:t>R.D.EKP. ön haz. </a:t>
            </a:r>
            <a:r>
              <a:rPr lang="tr-TR" sz="3000" b="1" cap="all" dirty="0" smtClean="0">
                <a:solidFill>
                  <a:schemeClr val="bg1"/>
                </a:solidFill>
                <a:latin typeface="+mj-lt"/>
                <a:ea typeface="Times New Roman"/>
                <a:cs typeface="+mj-cs"/>
              </a:rPr>
              <a:t>Çalışması ve BİLGİ TOPLAMA </a:t>
            </a:r>
          </a:p>
        </p:txBody>
      </p:sp>
      <p:pic>
        <p:nvPicPr>
          <p:cNvPr id="58369" name="Picture 1" descr="H:\İŞ GÜVENLİĞİ\Kullanılabilecek Resimler\ekip 5.png"/>
          <p:cNvPicPr>
            <a:picLocks noChangeAspect="1" noChangeArrowheads="1"/>
          </p:cNvPicPr>
          <p:nvPr/>
        </p:nvPicPr>
        <p:blipFill>
          <a:blip r:embed="rId2" cstate="print"/>
          <a:srcRect/>
          <a:stretch>
            <a:fillRect/>
          </a:stretch>
        </p:blipFill>
        <p:spPr bwMode="auto">
          <a:xfrm>
            <a:off x="4000496" y="4429132"/>
            <a:ext cx="4451368" cy="222387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31</a:t>
            </a:fld>
            <a:endParaRPr lang="tr-TR" dirty="0"/>
          </a:p>
        </p:txBody>
      </p:sp>
      <p:sp>
        <p:nvSpPr>
          <p:cNvPr id="53249" name="Rectangle 1"/>
          <p:cNvSpPr>
            <a:spLocks noChangeArrowheads="1"/>
          </p:cNvSpPr>
          <p:nvPr/>
        </p:nvSpPr>
        <p:spPr bwMode="auto">
          <a:xfrm>
            <a:off x="214282" y="1104861"/>
            <a:ext cx="871543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Çalışma ortamı, Okul/Kurum bina ve eklentileri, </a:t>
            </a:r>
          </a:p>
          <a:p>
            <a:pPr lvl="0" algn="just" fontAlgn="base">
              <a:spcBef>
                <a:spcPct val="0"/>
              </a:spcBef>
              <a:spcAft>
                <a:spcPct val="0"/>
              </a:spcAft>
            </a:pPr>
            <a:r>
              <a:rPr lang="tr-TR" sz="2000" dirty="0" smtClean="0">
                <a:solidFill>
                  <a:srgbClr val="000000"/>
                </a:solidFill>
                <a:ea typeface="Times New Roman" pitchFamily="18" charset="0"/>
                <a:cs typeface="Arial" pitchFamily="34" charset="0"/>
              </a:rPr>
              <a:t>Okul/Kurumda </a:t>
            </a:r>
            <a:r>
              <a:rPr kumimoji="0" lang="tr-TR" sz="2000" b="0" i="0" u="none" strike="noStrike" cap="none" normalizeH="0" baseline="0" dirty="0" smtClean="0">
                <a:ln>
                  <a:noFill/>
                </a:ln>
                <a:solidFill>
                  <a:srgbClr val="000000"/>
                </a:solidFill>
                <a:effectLst/>
                <a:ea typeface="Times New Roman" pitchFamily="18" charset="0"/>
                <a:cs typeface="Arial" pitchFamily="34" charset="0"/>
              </a:rPr>
              <a:t>yürütülen faaliyetler ile iş ve işlemler, </a:t>
            </a:r>
          </a:p>
          <a:p>
            <a:pPr algn="just" fontAlgn="base">
              <a:spcBef>
                <a:spcPct val="0"/>
              </a:spcBef>
              <a:spcAft>
                <a:spcPct val="0"/>
              </a:spcAft>
            </a:pPr>
            <a:r>
              <a:rPr lang="tr-TR" sz="2000" dirty="0" smtClean="0">
                <a:solidFill>
                  <a:srgbClr val="000000"/>
                </a:solidFill>
                <a:ea typeface="Times New Roman" pitchFamily="18" charset="0"/>
                <a:cs typeface="Arial" pitchFamily="34" charset="0"/>
              </a:rPr>
              <a:t>Organizasyon ve hiyerarşik yapı, görev, yetki ve sorumluluklar, </a:t>
            </a:r>
          </a:p>
          <a:p>
            <a:pPr lvl="0" algn="just" fontAlgn="base">
              <a:spcBef>
                <a:spcPct val="0"/>
              </a:spcBef>
              <a:spcAft>
                <a:spcPct val="0"/>
              </a:spcAft>
            </a:pPr>
            <a:r>
              <a:rPr lang="tr-TR" sz="2000" dirty="0" smtClean="0">
                <a:solidFill>
                  <a:srgbClr val="000000"/>
                </a:solidFill>
                <a:ea typeface="Times New Roman" pitchFamily="18" charset="0"/>
                <a:cs typeface="Arial" pitchFamily="34" charset="0"/>
              </a:rPr>
              <a:t>Okul/Kurumda varsa ü</a:t>
            </a:r>
            <a:r>
              <a:rPr kumimoji="0" lang="tr-TR" sz="2000" b="0" i="0" u="none" strike="noStrike" cap="none" normalizeH="0" baseline="0" dirty="0" smtClean="0">
                <a:ln>
                  <a:noFill/>
                </a:ln>
                <a:solidFill>
                  <a:srgbClr val="000000"/>
                </a:solidFill>
                <a:effectLst/>
                <a:ea typeface="Times New Roman" pitchFamily="18" charset="0"/>
                <a:cs typeface="Arial" pitchFamily="34" charset="0"/>
              </a:rPr>
              <a:t>retim süreç ve teknikleri, </a:t>
            </a:r>
          </a:p>
          <a:p>
            <a:pPr marL="0" marR="0" lvl="0" indent="0" algn="just" defTabSz="914400" rtl="0" eaLnBrk="1" fontAlgn="base" latinLnBrk="0" hangingPunct="1">
              <a:lnSpc>
                <a:spcPct val="100000"/>
              </a:lnSpc>
              <a:spcBef>
                <a:spcPct val="0"/>
              </a:spcBef>
              <a:spcAft>
                <a:spcPct val="0"/>
              </a:spcAft>
              <a:buClrTx/>
              <a:buSzTx/>
              <a:buFontTx/>
              <a:buNone/>
              <a:tabLst/>
            </a:pPr>
            <a:r>
              <a:rPr lang="tr-TR" sz="2000" dirty="0" smtClean="0">
                <a:solidFill>
                  <a:srgbClr val="000000"/>
                </a:solidFill>
                <a:ea typeface="Times New Roman" pitchFamily="18" charset="0"/>
                <a:cs typeface="Arial" pitchFamily="34" charset="0"/>
              </a:rPr>
              <a:t>İ</a:t>
            </a:r>
            <a:r>
              <a:rPr kumimoji="0" lang="tr-TR" sz="2000" b="0" i="0" u="none" strike="noStrike" cap="none" normalizeH="0" baseline="0" dirty="0" smtClean="0">
                <a:ln>
                  <a:noFill/>
                </a:ln>
                <a:solidFill>
                  <a:srgbClr val="000000"/>
                </a:solidFill>
                <a:effectLst/>
                <a:ea typeface="Times New Roman" pitchFamily="18" charset="0"/>
                <a:cs typeface="Arial" pitchFamily="34" charset="0"/>
              </a:rPr>
              <a:t>ş ekipmanları, </a:t>
            </a:r>
          </a:p>
          <a:p>
            <a:pPr lvl="0" algn="just" fontAlgn="base">
              <a:spcBef>
                <a:spcPct val="0"/>
              </a:spcBef>
              <a:spcAft>
                <a:spcPct val="0"/>
              </a:spcAft>
            </a:pPr>
            <a:r>
              <a:rPr lang="tr-TR" sz="2000" dirty="0" smtClean="0">
                <a:solidFill>
                  <a:srgbClr val="000000"/>
                </a:solidFill>
                <a:ea typeface="Times New Roman" pitchFamily="18" charset="0"/>
                <a:cs typeface="Arial" pitchFamily="34" charset="0"/>
              </a:rPr>
              <a:t>Okul/Kurumda k</a:t>
            </a:r>
            <a:r>
              <a:rPr kumimoji="0" lang="tr-TR" sz="2000" b="0" i="0" u="none" strike="noStrike" cap="none" normalizeH="0" baseline="0" dirty="0" smtClean="0">
                <a:ln>
                  <a:noFill/>
                </a:ln>
                <a:solidFill>
                  <a:srgbClr val="000000"/>
                </a:solidFill>
                <a:effectLst/>
                <a:ea typeface="Times New Roman" pitchFamily="18" charset="0"/>
                <a:cs typeface="Arial" pitchFamily="34" charset="0"/>
              </a:rPr>
              <a:t>ullanılan maddeler,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Artık ve atıklarla ilgili işlemler,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Çalışanların eğitim durumları, </a:t>
            </a:r>
          </a:p>
          <a:p>
            <a:pPr lvl="0" algn="just" fontAlgn="base">
              <a:spcBef>
                <a:spcPct val="0"/>
              </a:spcBef>
              <a:spcAft>
                <a:spcPct val="0"/>
              </a:spcAft>
            </a:pPr>
            <a:r>
              <a:rPr lang="tr-TR" sz="2000" dirty="0" smtClean="0">
                <a:solidFill>
                  <a:srgbClr val="000000"/>
                </a:solidFill>
                <a:ea typeface="Times New Roman" pitchFamily="18" charset="0"/>
                <a:cs typeface="Arial" pitchFamily="34" charset="0"/>
              </a:rPr>
              <a:t>Okul/Kurumun </a:t>
            </a:r>
            <a:r>
              <a:rPr kumimoji="0" lang="tr-TR" sz="2000" b="0" i="0" u="none" strike="noStrike" cap="none" normalizeH="0" baseline="0" dirty="0" smtClean="0">
                <a:ln>
                  <a:noFill/>
                </a:ln>
                <a:solidFill>
                  <a:srgbClr val="000000"/>
                </a:solidFill>
                <a:effectLst/>
                <a:ea typeface="Times New Roman" pitchFamily="18" charset="0"/>
                <a:cs typeface="Arial" pitchFamily="34" charset="0"/>
              </a:rPr>
              <a:t>teftiş sonuçları,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Acil durum planları,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Sivil Savunma sağlık ve güvenlik planı </a:t>
            </a:r>
          </a:p>
          <a:p>
            <a:r>
              <a:rPr lang="tr-TR" sz="2000" dirty="0" smtClean="0">
                <a:solidFill>
                  <a:srgbClr val="000000"/>
                </a:solidFill>
                <a:ea typeface="Times New Roman" pitchFamily="18" charset="0"/>
                <a:cs typeface="Arial" pitchFamily="34" charset="0"/>
              </a:rPr>
              <a:t>Tehlike oluşturabilecek malzemelerin listesi, </a:t>
            </a:r>
          </a:p>
          <a:p>
            <a:r>
              <a:rPr lang="tr-TR" sz="2000" dirty="0" smtClean="0">
                <a:solidFill>
                  <a:srgbClr val="000000"/>
                </a:solidFill>
                <a:ea typeface="Times New Roman" pitchFamily="18" charset="0"/>
                <a:cs typeface="Arial" pitchFamily="34" charset="0"/>
              </a:rPr>
              <a:t>Tehlike oluşturabilecek proseslerin listesi, </a:t>
            </a:r>
          </a:p>
          <a:p>
            <a:r>
              <a:rPr lang="tr-TR" sz="2000" dirty="0" smtClean="0">
                <a:solidFill>
                  <a:srgbClr val="000000"/>
                </a:solidFill>
                <a:ea typeface="Times New Roman" pitchFamily="18" charset="0"/>
                <a:cs typeface="Arial" pitchFamily="34" charset="0"/>
              </a:rPr>
              <a:t>Yapılan kritik işlemlerin listesi, </a:t>
            </a:r>
          </a:p>
          <a:p>
            <a:r>
              <a:rPr lang="tr-TR" sz="2000" dirty="0" smtClean="0">
                <a:solidFill>
                  <a:srgbClr val="000000"/>
                </a:solidFill>
                <a:ea typeface="Times New Roman" pitchFamily="18" charset="0"/>
                <a:cs typeface="Arial" pitchFamily="34" charset="0"/>
              </a:rPr>
              <a:t>Okuldaki kritik ekipmanların listesi v.s.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rgbClr val="000000"/>
              </a:solidFill>
              <a:effectLst/>
              <a:ea typeface="Times New Roman" pitchFamily="18" charset="0"/>
              <a:cs typeface="Arial" pitchFamily="34" charset="0"/>
            </a:endParaRPr>
          </a:p>
          <a:p>
            <a:pPr lvl="0" algn="just" fontAlgn="base">
              <a:spcBef>
                <a:spcPct val="0"/>
              </a:spcBef>
              <a:spcAft>
                <a:spcPct val="0"/>
              </a:spcAft>
            </a:pPr>
            <a:r>
              <a:rPr kumimoji="0" lang="tr-TR" sz="2000" b="1" i="0" u="none" strike="noStrike" cap="none" normalizeH="0" baseline="0" dirty="0" smtClean="0">
                <a:ln>
                  <a:noFill/>
                </a:ln>
                <a:solidFill>
                  <a:srgbClr val="000000"/>
                </a:solidFill>
                <a:effectLst/>
                <a:ea typeface="Times New Roman" pitchFamily="18" charset="0"/>
                <a:cs typeface="Arial" pitchFamily="34" charset="0"/>
              </a:rPr>
              <a:t>gibi hazırlanması gereken </a:t>
            </a:r>
            <a:r>
              <a:rPr lang="tr-TR" sz="2000" b="1" dirty="0" smtClean="0">
                <a:solidFill>
                  <a:srgbClr val="000000"/>
                </a:solidFill>
                <a:ea typeface="Times New Roman" pitchFamily="18" charset="0"/>
                <a:cs typeface="Arial" pitchFamily="34" charset="0"/>
              </a:rPr>
              <a:t>belirli </a:t>
            </a:r>
            <a:r>
              <a:rPr kumimoji="0" lang="tr-TR" sz="2000" b="1" i="0" u="none" strike="noStrike" cap="none" normalizeH="0" baseline="0" dirty="0" smtClean="0">
                <a:ln>
                  <a:noFill/>
                </a:ln>
                <a:solidFill>
                  <a:srgbClr val="000000"/>
                </a:solidFill>
                <a:effectLst/>
                <a:ea typeface="Times New Roman" pitchFamily="18" charset="0"/>
                <a:cs typeface="Arial" pitchFamily="34" charset="0"/>
              </a:rPr>
              <a:t>dokümanlar vb. bilgiler toplanır</a:t>
            </a:r>
            <a:r>
              <a:rPr kumimoji="0" lang="tr-TR" sz="2000" b="0" i="0" u="none" strike="noStrike" cap="none" normalizeH="0" baseline="0" dirty="0" smtClean="0">
                <a:ln>
                  <a:noFill/>
                </a:ln>
                <a:solidFill>
                  <a:srgbClr val="000000"/>
                </a:solidFill>
                <a:effectLst/>
                <a:ea typeface="Times New Roman" pitchFamily="18" charset="0"/>
                <a:cs typeface="Arial" pitchFamily="34" charset="0"/>
              </a:rPr>
              <a:t>.</a:t>
            </a:r>
            <a:endParaRPr kumimoji="0" lang="tr-TR" sz="4400" b="0" i="0" u="none" strike="noStrike" cap="none" normalizeH="0" baseline="0" dirty="0" smtClean="0">
              <a:ln>
                <a:noFill/>
              </a:ln>
              <a:solidFill>
                <a:schemeClr val="tx1"/>
              </a:solidFill>
              <a:effectLst/>
              <a:cs typeface="Arial" pitchFamily="34" charset="0"/>
            </a:endParaRPr>
          </a:p>
        </p:txBody>
      </p:sp>
      <p:sp>
        <p:nvSpPr>
          <p:cNvPr id="9" name="Başlık 3"/>
          <p:cNvSpPr txBox="1">
            <a:spLocks/>
          </p:cNvSpPr>
          <p:nvPr/>
        </p:nvSpPr>
        <p:spPr>
          <a:xfrm>
            <a:off x="971600" y="0"/>
            <a:ext cx="8172400" cy="857232"/>
          </a:xfrm>
          <a:prstGeom prst="rect">
            <a:avLst/>
          </a:prstGeom>
        </p:spPr>
        <p:txBody>
          <a:bodyPr vert="horz" lIns="91440" tIns="45720" rIns="91440" bIns="45720" rtlCol="0" anchor="ctr">
            <a:noAutofit/>
          </a:bodyPr>
          <a:lstStyle/>
          <a:p>
            <a:pPr lvl="0">
              <a:spcBef>
                <a:spcPct val="0"/>
              </a:spcBef>
              <a:defRPr/>
            </a:pPr>
            <a:r>
              <a:rPr kumimoji="0" lang="tr-TR" sz="3000" b="1" i="0" u="none" strike="noStrike" kern="1200" cap="all" spc="0" normalizeH="0" baseline="0" noProof="0" dirty="0" smtClean="0">
                <a:ln>
                  <a:noFill/>
                </a:ln>
                <a:solidFill>
                  <a:schemeClr val="bg1"/>
                </a:solidFill>
                <a:effectLst/>
                <a:uLnTx/>
                <a:uFillTx/>
                <a:latin typeface="+mj-lt"/>
                <a:ea typeface="Times New Roman"/>
                <a:cs typeface="+mj-cs"/>
              </a:rPr>
              <a:t>R.D.EKP. ön haz. </a:t>
            </a:r>
            <a:r>
              <a:rPr lang="tr-TR" sz="3000" b="1" cap="all" dirty="0" smtClean="0">
                <a:solidFill>
                  <a:schemeClr val="bg1"/>
                </a:solidFill>
                <a:latin typeface="+mj-lt"/>
                <a:ea typeface="Times New Roman"/>
                <a:cs typeface="+mj-cs"/>
              </a:rPr>
              <a:t>Çalışması ve BİLGİ TOPLAMA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32</a:t>
            </a:fld>
            <a:endParaRPr lang="tr-TR" dirty="0"/>
          </a:p>
        </p:txBody>
      </p:sp>
      <p:sp>
        <p:nvSpPr>
          <p:cNvPr id="94210" name="Rectangle 2"/>
          <p:cNvSpPr>
            <a:spLocks noChangeArrowheads="1"/>
          </p:cNvSpPr>
          <p:nvPr/>
        </p:nvSpPr>
        <p:spPr bwMode="auto">
          <a:xfrm>
            <a:off x="214282" y="1071546"/>
            <a:ext cx="871543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74638" algn="just" defTabSz="914400" rtl="0" eaLnBrk="1" fontAlgn="base" latinLnBrk="0" hangingPunct="1">
              <a:lnSpc>
                <a:spcPct val="100000"/>
              </a:lnSpc>
              <a:spcBef>
                <a:spcPct val="0"/>
              </a:spcBef>
              <a:spcAft>
                <a:spcPct val="0"/>
              </a:spcAft>
              <a:buClrTx/>
              <a:buSzTx/>
              <a:buFontTx/>
              <a:buChar char="•"/>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Risk değerlendirmesi yapılacak alanlardaki </a:t>
            </a:r>
            <a:r>
              <a:rPr kumimoji="0" lang="tr-TR" sz="2400" b="1" i="0" u="sng" strike="noStrike" cap="none" normalizeH="0" baseline="0" dirty="0" smtClean="0">
                <a:ln>
                  <a:noFill/>
                </a:ln>
                <a:solidFill>
                  <a:schemeClr val="tx1"/>
                </a:solidFill>
                <a:effectLst/>
                <a:ea typeface="Times New Roman" pitchFamily="18" charset="0"/>
                <a:cs typeface="Arial" pitchFamily="34" charset="0"/>
              </a:rPr>
              <a:t>her bir faaliyetin iş adımları, süreç yönetimi mantığı ile tanımlanır. </a:t>
            </a:r>
          </a:p>
          <a:p>
            <a:pPr lvl="0" indent="274638" algn="just" fontAlgn="base">
              <a:spcBef>
                <a:spcPct val="0"/>
              </a:spcBef>
              <a:spcAft>
                <a:spcPct val="0"/>
              </a:spcAft>
            </a:pPr>
            <a:endParaRPr kumimoji="0" lang="tr-TR" sz="2400" b="1" i="0" u="none" strike="noStrike" cap="none" normalizeH="0" baseline="0" dirty="0" smtClean="0">
              <a:ln>
                <a:noFill/>
              </a:ln>
              <a:solidFill>
                <a:schemeClr val="tx1"/>
              </a:solidFill>
              <a:effectLst/>
              <a:ea typeface="Times New Roman" pitchFamily="18" charset="0"/>
              <a:cs typeface="Arial" pitchFamily="34" charset="0"/>
            </a:endParaRPr>
          </a:p>
          <a:p>
            <a:pPr lvl="0" indent="274638" algn="just" fontAlgn="base">
              <a:spcBef>
                <a:spcPct val="0"/>
              </a:spcBef>
              <a:spcAft>
                <a:spcPct val="0"/>
              </a:spcAft>
            </a:pPr>
            <a:r>
              <a:rPr kumimoji="0" lang="tr-TR" sz="2400" b="1" i="0" u="none" strike="noStrike" cap="none" normalizeH="0" baseline="0" dirty="0" smtClean="0">
                <a:ln>
                  <a:noFill/>
                </a:ln>
                <a:solidFill>
                  <a:schemeClr val="tx1"/>
                </a:solidFill>
                <a:effectLst/>
                <a:ea typeface="Times New Roman" pitchFamily="18" charset="0"/>
                <a:cs typeface="Arial" pitchFamily="34" charset="0"/>
              </a:rPr>
              <a:t>Örneğin;</a:t>
            </a:r>
            <a:r>
              <a:rPr kumimoji="0" lang="tr-TR" sz="2400" b="1" i="0" u="none" strike="noStrike" cap="none" normalizeH="0" dirty="0" smtClean="0">
                <a:ln>
                  <a:noFill/>
                </a:ln>
                <a:solidFill>
                  <a:schemeClr val="tx1"/>
                </a:solidFill>
                <a:effectLst/>
                <a:ea typeface="Times New Roman" pitchFamily="18" charset="0"/>
                <a:cs typeface="Arial" pitchFamily="34" charset="0"/>
              </a:rPr>
              <a:t> </a:t>
            </a:r>
            <a:r>
              <a:rPr kumimoji="0" lang="tr-TR" sz="2400" b="0" i="0" u="none" strike="noStrike" cap="none" normalizeH="0" dirty="0" smtClean="0">
                <a:ln>
                  <a:noFill/>
                </a:ln>
                <a:solidFill>
                  <a:schemeClr val="tx1"/>
                </a:solidFill>
                <a:effectLst/>
                <a:ea typeface="Times New Roman" pitchFamily="18" charset="0"/>
                <a:cs typeface="Arial" pitchFamily="34" charset="0"/>
              </a:rPr>
              <a:t>Okula yada pansiyona gelen </a:t>
            </a:r>
            <a:r>
              <a:rPr lang="tr-TR" sz="2400" dirty="0" smtClean="0">
                <a:ea typeface="Times New Roman" pitchFamily="18" charset="0"/>
                <a:cs typeface="Arial" pitchFamily="34" charset="0"/>
              </a:rPr>
              <a:t>malzemelerin </a:t>
            </a:r>
            <a:r>
              <a:rPr kumimoji="0" lang="tr-TR" sz="2400" b="0" i="0" u="none" strike="noStrike" cap="none" normalizeH="0" baseline="0" dirty="0" smtClean="0">
                <a:ln>
                  <a:noFill/>
                </a:ln>
                <a:solidFill>
                  <a:schemeClr val="tx1"/>
                </a:solidFill>
                <a:effectLst/>
                <a:ea typeface="Times New Roman" pitchFamily="18" charset="0"/>
                <a:cs typeface="Arial" pitchFamily="34" charset="0"/>
              </a:rPr>
              <a:t>depoya taşıma faaliyetinin muhtemel adımları;</a:t>
            </a:r>
          </a:p>
          <a:p>
            <a:pPr lvl="0" indent="274638" algn="just" fontAlgn="base">
              <a:spcBef>
                <a:spcPct val="0"/>
              </a:spcBef>
              <a:spcAft>
                <a:spcPct val="0"/>
              </a:spcAf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Malzeme aracının yanaşacağı bina kapısı,</a:t>
            </a:r>
          </a:p>
          <a:p>
            <a:pPr lvl="0" indent="274638" algn="just" fontAlgn="base">
              <a:spcBef>
                <a:spcPct val="0"/>
              </a:spcBef>
              <a:spcAft>
                <a:spcPct val="0"/>
              </a:spcAf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Malzemenin taşınacağı koridor,</a:t>
            </a:r>
          </a:p>
          <a:p>
            <a:pPr lvl="0" indent="274638" algn="just" fontAlgn="base">
              <a:spcBef>
                <a:spcPct val="0"/>
              </a:spcBef>
              <a:spcAft>
                <a:spcPct val="0"/>
              </a:spcAf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Malzemeyi taşıması gereken </a:t>
            </a:r>
            <a:r>
              <a:rPr lang="tr-TR" sz="2400" dirty="0" smtClean="0">
                <a:ea typeface="Times New Roman" pitchFamily="18" charset="0"/>
                <a:cs typeface="Arial" pitchFamily="34" charset="0"/>
              </a:rPr>
              <a:t>personelin kimler olduğu,</a:t>
            </a:r>
          </a:p>
          <a:p>
            <a:pPr lvl="0" indent="274638" algn="just" fontAlgn="base">
              <a:spcBef>
                <a:spcPct val="0"/>
              </a:spcBef>
              <a:spcAft>
                <a:spcPct val="0"/>
              </a:spcAf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İlgili</a:t>
            </a:r>
            <a:r>
              <a:rPr kumimoji="0" lang="tr-TR" sz="2400" b="0" i="0" u="none" strike="noStrike" cap="none" normalizeH="0" dirty="0" smtClean="0">
                <a:ln>
                  <a:noFill/>
                </a:ln>
                <a:solidFill>
                  <a:schemeClr val="tx1"/>
                </a:solidFill>
                <a:effectLst/>
                <a:ea typeface="Times New Roman" pitchFamily="18" charset="0"/>
                <a:cs typeface="Arial" pitchFamily="34" charset="0"/>
              </a:rPr>
              <a:t> personelin malzemeyi taşımak için kullanacağı araç ve gerecin neler olduğu,</a:t>
            </a:r>
          </a:p>
          <a:p>
            <a:pPr lvl="0" indent="274638" algn="just" fontAlgn="base">
              <a:spcBef>
                <a:spcPct val="0"/>
              </a:spcBef>
              <a:spcAft>
                <a:spcPct val="0"/>
              </a:spcAf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Malzemenin</a:t>
            </a:r>
            <a:r>
              <a:rPr kumimoji="0" lang="tr-TR" sz="2400" b="0" i="0" u="none" strike="noStrike" cap="none" normalizeH="0" dirty="0" smtClean="0">
                <a:ln>
                  <a:noFill/>
                </a:ln>
                <a:solidFill>
                  <a:schemeClr val="tx1"/>
                </a:solidFill>
                <a:effectLst/>
                <a:ea typeface="Times New Roman" pitchFamily="18" charset="0"/>
                <a:cs typeface="Arial" pitchFamily="34" charset="0"/>
              </a:rPr>
              <a:t> belirlenen hat boyunca taşınarak </a:t>
            </a:r>
            <a:r>
              <a:rPr lang="tr-TR" sz="2400" dirty="0" smtClean="0">
                <a:ea typeface="Times New Roman" pitchFamily="18" charset="0"/>
                <a:cs typeface="Arial" pitchFamily="34" charset="0"/>
              </a:rPr>
              <a:t>depoya getirmesi</a:t>
            </a:r>
            <a:r>
              <a:rPr kumimoji="0" lang="tr-TR" sz="2400" b="0" i="0" u="none" strike="noStrike" cap="none" normalizeH="0" dirty="0" smtClean="0">
                <a:ln>
                  <a:noFill/>
                </a:ln>
                <a:solidFill>
                  <a:schemeClr val="tx1"/>
                </a:solidFill>
                <a:effectLst/>
                <a:ea typeface="Times New Roman" pitchFamily="18" charset="0"/>
                <a:cs typeface="Arial" pitchFamily="34" charset="0"/>
              </a:rPr>
              <a:t>,</a:t>
            </a:r>
          </a:p>
          <a:p>
            <a:pPr lvl="0" indent="274638" algn="just" fontAlgn="base">
              <a:spcBef>
                <a:spcPct val="0"/>
              </a:spcBef>
              <a:spcAft>
                <a:spcPct val="0"/>
              </a:spcAft>
            </a:pPr>
            <a:r>
              <a:rPr lang="tr-TR" sz="2400" dirty="0" smtClean="0">
                <a:ea typeface="Times New Roman" pitchFamily="18" charset="0"/>
                <a:cs typeface="Arial" pitchFamily="34" charset="0"/>
              </a:rPr>
              <a:t>	 Malzemenin d</a:t>
            </a:r>
            <a:r>
              <a:rPr kumimoji="0" lang="tr-TR" sz="2400" b="0" i="0" u="none" strike="noStrike" cap="none" normalizeH="0" baseline="0" dirty="0" smtClean="0">
                <a:ln>
                  <a:noFill/>
                </a:ln>
                <a:solidFill>
                  <a:schemeClr val="tx1"/>
                </a:solidFill>
                <a:effectLst/>
                <a:ea typeface="Times New Roman" pitchFamily="18" charset="0"/>
                <a:cs typeface="Arial" pitchFamily="34" charset="0"/>
              </a:rPr>
              <a:t>epoda uygun yerlere yerleştirilmesi,</a:t>
            </a:r>
          </a:p>
          <a:p>
            <a:pPr lvl="0" indent="274638" algn="just" fontAlgn="base">
              <a:spcBef>
                <a:spcPct val="0"/>
              </a:spcBef>
              <a:spcAft>
                <a:spcPct val="0"/>
              </a:spcAft>
            </a:pPr>
            <a:endParaRPr kumimoji="0" lang="tr-TR" sz="2400" b="0" i="0" u="none" strike="noStrike" cap="none" normalizeH="0" baseline="0" dirty="0" smtClean="0">
              <a:ln>
                <a:noFill/>
              </a:ln>
              <a:solidFill>
                <a:schemeClr val="tx1"/>
              </a:solidFill>
              <a:effectLst/>
              <a:ea typeface="Times New Roman" pitchFamily="18" charset="0"/>
              <a:cs typeface="Arial" pitchFamily="34" charset="0"/>
            </a:endParaRPr>
          </a:p>
          <a:p>
            <a:pPr lvl="0" indent="274638" algn="just" fontAlgn="base">
              <a:spcBef>
                <a:spcPct val="0"/>
              </a:spcBef>
              <a:spcAft>
                <a:spcPct val="0"/>
              </a:spcAf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Şeklinde olabilir.</a:t>
            </a:r>
            <a:endParaRPr kumimoji="0" lang="tr-TR" sz="4800" b="0" i="0" u="none" strike="noStrike" cap="none" normalizeH="0" baseline="0" dirty="0" smtClean="0">
              <a:ln>
                <a:noFill/>
              </a:ln>
              <a:solidFill>
                <a:schemeClr val="tx1"/>
              </a:solidFill>
              <a:effectLst/>
              <a:cs typeface="Arial" pitchFamily="34" charset="0"/>
            </a:endParaRPr>
          </a:p>
        </p:txBody>
      </p:sp>
      <p:sp>
        <p:nvSpPr>
          <p:cNvPr id="8" name="Başlık 3"/>
          <p:cNvSpPr txBox="1">
            <a:spLocks/>
          </p:cNvSpPr>
          <p:nvPr/>
        </p:nvSpPr>
        <p:spPr>
          <a:xfrm>
            <a:off x="971600" y="0"/>
            <a:ext cx="8172400" cy="857232"/>
          </a:xfrm>
          <a:prstGeom prst="rect">
            <a:avLst/>
          </a:prstGeom>
        </p:spPr>
        <p:txBody>
          <a:bodyPr vert="horz" lIns="91440" tIns="45720" rIns="91440" bIns="45720" rtlCol="0" anchor="ctr">
            <a:noAutofit/>
          </a:bodyPr>
          <a:lstStyle/>
          <a:p>
            <a:pPr lvl="0">
              <a:spcBef>
                <a:spcPct val="0"/>
              </a:spcBef>
              <a:defRPr/>
            </a:pPr>
            <a:r>
              <a:rPr kumimoji="0" lang="tr-TR" sz="3000" b="1" i="0" u="none" strike="noStrike" kern="1200" cap="all" spc="0" normalizeH="0" baseline="0" noProof="0" dirty="0" smtClean="0">
                <a:ln>
                  <a:noFill/>
                </a:ln>
                <a:solidFill>
                  <a:schemeClr val="bg1"/>
                </a:solidFill>
                <a:effectLst/>
                <a:uLnTx/>
                <a:uFillTx/>
                <a:latin typeface="+mj-lt"/>
                <a:ea typeface="Times New Roman"/>
                <a:cs typeface="+mj-cs"/>
              </a:rPr>
              <a:t>R.D.EKP. ön haz. </a:t>
            </a:r>
            <a:r>
              <a:rPr lang="tr-TR" sz="3000" b="1" cap="all" dirty="0" smtClean="0">
                <a:solidFill>
                  <a:schemeClr val="bg1"/>
                </a:solidFill>
                <a:latin typeface="+mj-lt"/>
                <a:ea typeface="Times New Roman"/>
                <a:cs typeface="+mj-cs"/>
              </a:rPr>
              <a:t>Çalışması ve BİLGİ TOPLAMA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33</a:t>
            </a:fld>
            <a:endParaRPr lang="tr-TR" dirty="0"/>
          </a:p>
        </p:txBody>
      </p:sp>
      <p:pic>
        <p:nvPicPr>
          <p:cNvPr id="67586" name="Picture 2"/>
          <p:cNvPicPr>
            <a:picLocks noChangeAspect="1" noChangeArrowheads="1"/>
          </p:cNvPicPr>
          <p:nvPr/>
        </p:nvPicPr>
        <p:blipFill>
          <a:blip r:embed="rId2" cstate="print"/>
          <a:srcRect/>
          <a:stretch>
            <a:fillRect/>
          </a:stretch>
        </p:blipFill>
        <p:spPr bwMode="auto">
          <a:xfrm>
            <a:off x="-32" y="928670"/>
            <a:ext cx="9144000" cy="5929330"/>
          </a:xfrm>
          <a:prstGeom prst="rect">
            <a:avLst/>
          </a:prstGeom>
          <a:noFill/>
          <a:ln w="9525">
            <a:noFill/>
            <a:miter lim="800000"/>
            <a:headEnd/>
            <a:tailEnd/>
          </a:ln>
          <a:effectLst/>
        </p:spPr>
      </p:pic>
      <p:sp>
        <p:nvSpPr>
          <p:cNvPr id="8" name="7 Dikdörtgen"/>
          <p:cNvSpPr/>
          <p:nvPr/>
        </p:nvSpPr>
        <p:spPr>
          <a:xfrm>
            <a:off x="-32" y="1558341"/>
            <a:ext cx="2754665" cy="584775"/>
          </a:xfrm>
          <a:prstGeom prst="rect">
            <a:avLst/>
          </a:prstGeom>
        </p:spPr>
        <p:txBody>
          <a:bodyPr wrap="none">
            <a:spAutoFit/>
          </a:bodyPr>
          <a:lstStyle/>
          <a:p>
            <a:r>
              <a:rPr lang="tr-TR" sz="3200" b="1" dirty="0" smtClean="0">
                <a:solidFill>
                  <a:srgbClr val="FF0000"/>
                </a:solidFill>
              </a:rPr>
              <a:t>Bilgi kaynakları</a:t>
            </a:r>
            <a:endParaRPr lang="tr-TR" sz="3200" b="1" dirty="0">
              <a:solidFill>
                <a:srgbClr val="FF0000"/>
              </a:solidFill>
            </a:endParaRPr>
          </a:p>
        </p:txBody>
      </p:sp>
      <p:sp>
        <p:nvSpPr>
          <p:cNvPr id="9" name="Başlık 3"/>
          <p:cNvSpPr txBox="1">
            <a:spLocks/>
          </p:cNvSpPr>
          <p:nvPr/>
        </p:nvSpPr>
        <p:spPr>
          <a:xfrm>
            <a:off x="971600" y="0"/>
            <a:ext cx="8172400" cy="857232"/>
          </a:xfrm>
          <a:prstGeom prst="rect">
            <a:avLst/>
          </a:prstGeom>
        </p:spPr>
        <p:txBody>
          <a:bodyPr vert="horz" lIns="91440" tIns="45720" rIns="91440" bIns="45720" rtlCol="0" anchor="ctr">
            <a:noAutofit/>
          </a:bodyPr>
          <a:lstStyle/>
          <a:p>
            <a:pPr lvl="0">
              <a:spcBef>
                <a:spcPct val="0"/>
              </a:spcBef>
              <a:defRPr/>
            </a:pPr>
            <a:r>
              <a:rPr kumimoji="0" lang="tr-TR" sz="3000" b="1" i="0" u="none" strike="noStrike" kern="1200" cap="all" spc="0" normalizeH="0" baseline="0" noProof="0" dirty="0" smtClean="0">
                <a:ln>
                  <a:noFill/>
                </a:ln>
                <a:solidFill>
                  <a:schemeClr val="bg1"/>
                </a:solidFill>
                <a:effectLst/>
                <a:uLnTx/>
                <a:uFillTx/>
                <a:latin typeface="+mj-lt"/>
                <a:ea typeface="Times New Roman"/>
                <a:cs typeface="+mj-cs"/>
              </a:rPr>
              <a:t>R.D.EKP. ön haz. </a:t>
            </a:r>
            <a:r>
              <a:rPr lang="tr-TR" sz="3000" b="1" cap="all" dirty="0" smtClean="0">
                <a:solidFill>
                  <a:schemeClr val="bg1"/>
                </a:solidFill>
                <a:latin typeface="+mj-lt"/>
                <a:ea typeface="Times New Roman"/>
                <a:cs typeface="+mj-cs"/>
              </a:rPr>
              <a:t>Çalışması ve BİLGİ TOPLAMA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34</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DEĞERLENDİRİLMESİ</a:t>
            </a:r>
          </a:p>
        </p:txBody>
      </p:sp>
      <p:sp>
        <p:nvSpPr>
          <p:cNvPr id="6" name="Content Placeholder 2"/>
          <p:cNvSpPr txBox="1">
            <a:spLocks/>
          </p:cNvSpPr>
          <p:nvPr/>
        </p:nvSpPr>
        <p:spPr>
          <a:xfrm>
            <a:off x="214282" y="1142984"/>
            <a:ext cx="8643998" cy="928694"/>
          </a:xfrm>
          <a:prstGeom prst="rect">
            <a:avLst/>
          </a:prstGeom>
        </p:spPr>
        <p:txBody>
          <a:bodyPr vert="horz" lIns="91440" tIns="45720" rIns="91440" bIns="45720" rtlCol="0" anchor="t">
            <a:noAutofit/>
          </a:bodyPr>
          <a:lstStyle/>
          <a:p>
            <a:pPr lvl="0">
              <a:spcBef>
                <a:spcPct val="20000"/>
              </a:spcBef>
              <a:buClr>
                <a:schemeClr val="accent3"/>
              </a:buClr>
              <a:defRPr/>
            </a:pPr>
            <a:r>
              <a:rPr kumimoji="0" lang="tr-TR" sz="2800" b="1" i="0" u="none" strike="noStrike" kern="1200" cap="none" spc="0" normalizeH="0" baseline="0" noProof="0" dirty="0" smtClean="0">
                <a:ln>
                  <a:noFill/>
                </a:ln>
                <a:solidFill>
                  <a:srgbClr val="FF0000"/>
                </a:solidFill>
                <a:effectLst/>
                <a:uLnTx/>
                <a:uFillTx/>
                <a:latin typeface="+mn-lt"/>
                <a:ea typeface="+mn-ea"/>
                <a:cs typeface="+mn-cs"/>
              </a:rPr>
              <a:t>6. ADIM :</a:t>
            </a:r>
            <a:r>
              <a:rPr kumimoji="0" lang="tr-TR" sz="2800" b="1" i="0" u="none" strike="noStrike" kern="1200" cap="none" spc="0" normalizeH="0" baseline="0" noProof="0" dirty="0" smtClean="0">
                <a:ln>
                  <a:noFill/>
                </a:ln>
                <a:solidFill>
                  <a:srgbClr val="FF0000"/>
                </a:solidFill>
                <a:effectLst/>
                <a:uLnTx/>
                <a:uFillTx/>
                <a:latin typeface="+mj-lt"/>
                <a:ea typeface="+mn-ea"/>
                <a:cs typeface="+mn-cs"/>
              </a:rPr>
              <a:t> </a:t>
            </a:r>
            <a:r>
              <a:rPr lang="tr-TR" sz="2800" b="1" i="1" dirty="0" smtClean="0">
                <a:solidFill>
                  <a:srgbClr val="FF0000"/>
                </a:solidFill>
              </a:rPr>
              <a:t>İŞ SAĞLIĞI VE GÜVENLİĞİ TEHLİKE VE RİSKLERİNİN TANIMLANMASI</a:t>
            </a:r>
            <a:endParaRPr kumimoji="0" lang="tr-TR" sz="2800" b="1" i="0" u="none" strike="noStrike" kern="1200" cap="none" spc="0" normalizeH="0" baseline="0" noProof="0" dirty="0" smtClean="0">
              <a:ln>
                <a:noFill/>
              </a:ln>
              <a:solidFill>
                <a:srgbClr val="FF0000"/>
              </a:solidFill>
              <a:effectLst/>
              <a:uLnTx/>
              <a:uFillTx/>
              <a:latin typeface="+mj-lt"/>
              <a:ea typeface="+mn-ea"/>
              <a:cs typeface="+mn-cs"/>
            </a:endParaRPr>
          </a:p>
        </p:txBody>
      </p:sp>
      <p:sp>
        <p:nvSpPr>
          <p:cNvPr id="51201" name="Rectangle 1"/>
          <p:cNvSpPr>
            <a:spLocks noChangeArrowheads="1"/>
          </p:cNvSpPr>
          <p:nvPr/>
        </p:nvSpPr>
        <p:spPr bwMode="auto">
          <a:xfrm>
            <a:off x="214282" y="2138314"/>
            <a:ext cx="871543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30188" algn="l"/>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Bu adım iş sağlığı ve güvenliği risk değerlendirmesinin en önemli adımıdır. Çünkü tanımlanamayan tehlike ve risklerin kontrol edilmesi ve yönetilmesinin mümkün olamayacağı açıktır.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30188" algn="l"/>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Okulun kontrolü altındaki alan ve faaliyetlerle ilgili olarak her bir Risk Değerlendirme Ekibi tarafından, aşağıdaki yöntem kullanılarak </a:t>
            </a: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sorumlu olunan alanların </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ve alanlarda yapılan </a:t>
            </a: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her bir faaliyetin</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her bir adımı ile ilgili iş sağlığı ve güvenliği </a:t>
            </a: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tehlike ve riskleri tanımlanır </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ve hazırlanacak bir “</a:t>
            </a: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İş Sağlığı ve Güvenliği Risk Değerlendirme Formu</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”nda kayıt altına alınır.</a:t>
            </a:r>
          </a:p>
        </p:txBody>
      </p:sp>
      <p:pic>
        <p:nvPicPr>
          <p:cNvPr id="51202" name="Picture 2" descr="H:\İŞ GÜVENLİĞİ\Kullanılabilecek Resimler\Risk 10.png"/>
          <p:cNvPicPr>
            <a:picLocks noChangeAspect="1" noChangeArrowheads="1"/>
          </p:cNvPicPr>
          <p:nvPr/>
        </p:nvPicPr>
        <p:blipFill>
          <a:blip r:embed="rId2" cstate="print"/>
          <a:srcRect t="9484"/>
          <a:stretch>
            <a:fillRect/>
          </a:stretch>
        </p:blipFill>
        <p:spPr bwMode="auto">
          <a:xfrm>
            <a:off x="4214810" y="4777458"/>
            <a:ext cx="3676881" cy="208054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14282" y="0"/>
          <a:ext cx="871543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36</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DEĞERLENDİRİLMESİ</a:t>
            </a:r>
          </a:p>
        </p:txBody>
      </p:sp>
      <p:sp>
        <p:nvSpPr>
          <p:cNvPr id="51201" name="Rectangle 1"/>
          <p:cNvSpPr>
            <a:spLocks noChangeArrowheads="1"/>
          </p:cNvSpPr>
          <p:nvPr/>
        </p:nvSpPr>
        <p:spPr bwMode="auto">
          <a:xfrm>
            <a:off x="214282" y="1214422"/>
            <a:ext cx="871543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İlgili alanın ve faaliyetin yerinde gözlemlenmesi tehlike ve risk tanımlamanın en önemli adımıdır. Risk Değerlendirme Ekibinin tüm üyeleri tarafından </a:t>
            </a: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mümkün olan her durumda ilgili alanda ve faaliyetin her bir adımında yerinde gözlem yapılır. </a:t>
            </a:r>
          </a:p>
          <a:p>
            <a:pPr marL="0" marR="0" lvl="0" indent="0" algn="just" defTabSz="914400" rtl="0" eaLnBrk="0" fontAlgn="base" latinLnBrk="0" hangingPunct="0">
              <a:lnSpc>
                <a:spcPct val="100000"/>
              </a:lnSpc>
              <a:spcBef>
                <a:spcPct val="0"/>
              </a:spcBef>
              <a:spcAft>
                <a:spcPct val="0"/>
              </a:spcAft>
              <a:buClrTx/>
              <a:buSzTx/>
              <a:tabLst>
                <a:tab pos="230188" algn="l"/>
              </a:tabLst>
            </a:pPr>
            <a:endParaRPr kumimoji="0" lang="tr-TR" sz="2000" b="1"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Ekip içinde bulunsa dahi ilgili alanda ve faaliyette </a:t>
            </a: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diğer çalışanlarla görüşmeler yapılarak</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alan veya faaliyetle ilgili İSG tehlikeleri ve riskleri, risklere karşı uygulanan mevcut risk kontrol tedbirleri ve alınmasını istedikleri ilave risk kontrol tedbirleri ile </a:t>
            </a: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ilgili görüşleri alınır. </a:t>
            </a:r>
            <a:endParaRPr kumimoji="0" lang="tr-T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Oval"/>
          <p:cNvSpPr/>
          <p:nvPr/>
        </p:nvSpPr>
        <p:spPr>
          <a:xfrm>
            <a:off x="1142976" y="4143380"/>
            <a:ext cx="2428892" cy="107157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t>ÇALIŞANLARLA GÖRÜŞME</a:t>
            </a:r>
            <a:endParaRPr lang="tr-TR" sz="2000" dirty="0"/>
          </a:p>
        </p:txBody>
      </p:sp>
      <p:sp>
        <p:nvSpPr>
          <p:cNvPr id="8" name="7 Oval"/>
          <p:cNvSpPr/>
          <p:nvPr/>
        </p:nvSpPr>
        <p:spPr>
          <a:xfrm>
            <a:off x="5143504" y="4429132"/>
            <a:ext cx="2714644" cy="107157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KAYIT ALTINA ALMA</a:t>
            </a:r>
            <a:endParaRPr lang="tr-TR" sz="2400" dirty="0"/>
          </a:p>
        </p:txBody>
      </p:sp>
      <p:pic>
        <p:nvPicPr>
          <p:cNvPr id="9" name="Picture 5" descr="C:\Users\Burak\AppData\Local\Microsoft\Windows\Temporary Internet Files\Content.IE5\UD631A6B\MP900448478[1].jpg"/>
          <p:cNvPicPr>
            <a:picLocks noChangeAspect="1" noChangeArrowheads="1"/>
          </p:cNvPicPr>
          <p:nvPr/>
        </p:nvPicPr>
        <p:blipFill>
          <a:blip r:embed="rId2" cstate="print"/>
          <a:srcRect/>
          <a:stretch>
            <a:fillRect/>
          </a:stretch>
        </p:blipFill>
        <p:spPr bwMode="auto">
          <a:xfrm>
            <a:off x="1142976" y="5286388"/>
            <a:ext cx="2250262" cy="1500174"/>
          </a:xfrm>
          <a:prstGeom prst="rect">
            <a:avLst/>
          </a:prstGeom>
          <a:noFill/>
        </p:spPr>
      </p:pic>
      <p:pic>
        <p:nvPicPr>
          <p:cNvPr id="10" name="irc_mi" descr="fotograf-makineleri">
            <a:hlinkClick r:id="rId3"/>
          </p:cNvPr>
          <p:cNvPicPr>
            <a:picLocks noChangeAspect="1" noChangeArrowheads="1"/>
          </p:cNvPicPr>
          <p:nvPr/>
        </p:nvPicPr>
        <p:blipFill>
          <a:blip r:embed="rId4" cstate="print"/>
          <a:srcRect/>
          <a:stretch>
            <a:fillRect/>
          </a:stretch>
        </p:blipFill>
        <p:spPr bwMode="auto">
          <a:xfrm>
            <a:off x="4929190" y="5572140"/>
            <a:ext cx="1285884" cy="857256"/>
          </a:xfrm>
          <a:prstGeom prst="rect">
            <a:avLst/>
          </a:prstGeom>
          <a:noFill/>
          <a:ln w="9525">
            <a:noFill/>
            <a:miter lim="800000"/>
            <a:headEnd/>
            <a:tailEnd/>
          </a:ln>
        </p:spPr>
      </p:pic>
      <p:pic>
        <p:nvPicPr>
          <p:cNvPr id="11" name="irc_mi" descr="tablet">
            <a:hlinkClick r:id="rId5"/>
          </p:cNvPr>
          <p:cNvPicPr>
            <a:picLocks noChangeAspect="1" noChangeArrowheads="1"/>
          </p:cNvPicPr>
          <p:nvPr/>
        </p:nvPicPr>
        <p:blipFill>
          <a:blip r:embed="rId6" cstate="print"/>
          <a:srcRect/>
          <a:stretch>
            <a:fillRect/>
          </a:stretch>
        </p:blipFill>
        <p:spPr bwMode="auto">
          <a:xfrm>
            <a:off x="6572264" y="5572140"/>
            <a:ext cx="1285884" cy="904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DSC07935"/>
          <p:cNvPicPr>
            <a:picLocks noChangeAspect="1" noChangeArrowheads="1"/>
          </p:cNvPicPr>
          <p:nvPr/>
        </p:nvPicPr>
        <p:blipFill>
          <a:blip r:embed="rId3" cstate="print"/>
          <a:srcRect/>
          <a:stretch>
            <a:fillRect/>
          </a:stretch>
        </p:blipFill>
        <p:spPr bwMode="auto">
          <a:xfrm>
            <a:off x="72487" y="910785"/>
            <a:ext cx="4428075" cy="2880000"/>
          </a:xfrm>
          <a:prstGeom prst="rect">
            <a:avLst/>
          </a:prstGeom>
          <a:noFill/>
          <a:ln>
            <a:solidFill>
              <a:srgbClr val="FF0000"/>
            </a:solidFill>
          </a:ln>
        </p:spPr>
      </p:pic>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smtClean="0">
                <a:ln>
                  <a:noFill/>
                </a:ln>
                <a:solidFill>
                  <a:schemeClr val="bg1"/>
                </a:solidFill>
                <a:effectLst/>
                <a:uLnTx/>
                <a:uFillTx/>
                <a:latin typeface="+mj-lt"/>
                <a:ea typeface="Times New Roman"/>
                <a:cs typeface="+mj-cs"/>
              </a:rPr>
              <a:t>RİSK DEĞERLENDİRİLMESİ</a:t>
            </a:r>
            <a:endParaRPr kumimoji="0" lang="tr-TR" sz="4000" b="1" i="0" u="none" strike="noStrike" kern="1200" cap="all" spc="0" normalizeH="0" baseline="0" noProof="0" dirty="0" smtClean="0">
              <a:ln>
                <a:noFill/>
              </a:ln>
              <a:solidFill>
                <a:schemeClr val="bg1"/>
              </a:solidFill>
              <a:effectLst/>
              <a:uLnTx/>
              <a:uFillTx/>
              <a:latin typeface="+mj-lt"/>
              <a:ea typeface="Times New Roman"/>
              <a:cs typeface="+mj-cs"/>
            </a:endParaRPr>
          </a:p>
        </p:txBody>
      </p:sp>
      <p:pic>
        <p:nvPicPr>
          <p:cNvPr id="4" name="Picture 4" descr="KNT T5 1"/>
          <p:cNvPicPr>
            <a:picLocks noChangeAspect="1" noChangeArrowheads="1"/>
          </p:cNvPicPr>
          <p:nvPr/>
        </p:nvPicPr>
        <p:blipFill>
          <a:blip r:embed="rId4" cstate="print"/>
          <a:srcRect/>
          <a:stretch>
            <a:fillRect/>
          </a:stretch>
        </p:blipFill>
        <p:spPr bwMode="auto">
          <a:xfrm>
            <a:off x="4572001" y="928670"/>
            <a:ext cx="4425334" cy="2880000"/>
          </a:xfrm>
          <a:prstGeom prst="rect">
            <a:avLst/>
          </a:prstGeom>
          <a:noFill/>
          <a:ln>
            <a:solidFill>
              <a:srgbClr val="FF0000"/>
            </a:solidFill>
          </a:ln>
        </p:spPr>
      </p:pic>
      <p:pic>
        <p:nvPicPr>
          <p:cNvPr id="6" name="Picture 5" descr="KM17-4"/>
          <p:cNvPicPr>
            <a:picLocks noChangeAspect="1" noChangeArrowheads="1"/>
          </p:cNvPicPr>
          <p:nvPr/>
        </p:nvPicPr>
        <p:blipFill>
          <a:blip r:embed="rId5" cstate="print"/>
          <a:srcRect/>
          <a:stretch>
            <a:fillRect/>
          </a:stretch>
        </p:blipFill>
        <p:spPr bwMode="auto">
          <a:xfrm>
            <a:off x="4572001" y="3857628"/>
            <a:ext cx="4433453" cy="2880000"/>
          </a:xfrm>
          <a:prstGeom prst="rect">
            <a:avLst/>
          </a:prstGeom>
          <a:noFill/>
          <a:ln>
            <a:solidFill>
              <a:srgbClr val="FF0000"/>
            </a:solidFill>
          </a:ln>
        </p:spPr>
      </p:pic>
      <p:pic>
        <p:nvPicPr>
          <p:cNvPr id="7" name="Picture 4" descr="Yangın T33"/>
          <p:cNvPicPr>
            <a:picLocks noChangeAspect="1" noChangeArrowheads="1"/>
          </p:cNvPicPr>
          <p:nvPr/>
        </p:nvPicPr>
        <p:blipFill>
          <a:blip r:embed="rId6" cstate="print"/>
          <a:srcRect/>
          <a:stretch>
            <a:fillRect/>
          </a:stretch>
        </p:blipFill>
        <p:spPr bwMode="auto">
          <a:xfrm>
            <a:off x="67107" y="3857628"/>
            <a:ext cx="4433455" cy="2880000"/>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AutoShape 2" descr="http://okul.selyam.net/pars_docs/refs/20/19165/19165_html_17d3fd8b.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graphicFrame>
        <p:nvGraphicFramePr>
          <p:cNvPr id="7" name="6 Diyagram"/>
          <p:cNvGraphicFramePr/>
          <p:nvPr/>
        </p:nvGraphicFramePr>
        <p:xfrm>
          <a:off x="571472" y="2214554"/>
          <a:ext cx="8501122"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yagram"/>
          <p:cNvGraphicFramePr/>
          <p:nvPr/>
        </p:nvGraphicFramePr>
        <p:xfrm>
          <a:off x="357158" y="1071546"/>
          <a:ext cx="8358246" cy="9628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39</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smtClean="0">
                <a:ln>
                  <a:noFill/>
                </a:ln>
                <a:solidFill>
                  <a:schemeClr val="bg1"/>
                </a:solidFill>
                <a:effectLst/>
                <a:uLnTx/>
                <a:uFillTx/>
                <a:latin typeface="+mj-lt"/>
                <a:ea typeface="Times New Roman"/>
                <a:cs typeface="+mj-cs"/>
              </a:rPr>
              <a:t>RİSK DEĞERLENDİRİLMESİ</a:t>
            </a:r>
            <a:endParaRPr kumimoji="0" lang="tr-TR" sz="4000" b="1" i="0" u="none" strike="noStrike" kern="1200" cap="all" spc="0" normalizeH="0" baseline="0" noProof="0" dirty="0" smtClean="0">
              <a:ln>
                <a:noFill/>
              </a:ln>
              <a:solidFill>
                <a:schemeClr val="bg1"/>
              </a:solidFill>
              <a:effectLst/>
              <a:uLnTx/>
              <a:uFillTx/>
              <a:latin typeface="+mj-lt"/>
              <a:ea typeface="Times New Roman"/>
              <a:cs typeface="+mj-cs"/>
            </a:endParaRPr>
          </a:p>
        </p:txBody>
      </p:sp>
      <p:pic>
        <p:nvPicPr>
          <p:cNvPr id="8" name="Picture 1"/>
          <p:cNvPicPr>
            <a:picLocks noChangeAspect="1" noChangeArrowheads="1"/>
          </p:cNvPicPr>
          <p:nvPr/>
        </p:nvPicPr>
        <p:blipFill>
          <a:blip r:embed="rId2" cstate="print"/>
          <a:srcRect l="18536" t="24236" r="13393" b="29500"/>
          <a:stretch>
            <a:fillRect/>
          </a:stretch>
        </p:blipFill>
        <p:spPr bwMode="auto">
          <a:xfrm>
            <a:off x="-33" y="1428736"/>
            <a:ext cx="9161547" cy="4714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5" name="Oval 7"/>
          <p:cNvSpPr>
            <a:spLocks noChangeArrowheads="1"/>
          </p:cNvSpPr>
          <p:nvPr/>
        </p:nvSpPr>
        <p:spPr bwMode="gray">
          <a:xfrm>
            <a:off x="5580063" y="2420938"/>
            <a:ext cx="2879725" cy="1944687"/>
          </a:xfrm>
          <a:prstGeom prst="ellipse">
            <a:avLst/>
          </a:prstGeom>
          <a:gradFill rotWithShape="1">
            <a:gsLst>
              <a:gs pos="0">
                <a:schemeClr val="folHlink">
                  <a:gamma/>
                  <a:shade val="26275"/>
                  <a:invGamma/>
                  <a:alpha val="89999"/>
                </a:schemeClr>
              </a:gs>
              <a:gs pos="50000">
                <a:schemeClr val="folHlink">
                  <a:alpha val="45000"/>
                </a:schemeClr>
              </a:gs>
              <a:gs pos="100000">
                <a:schemeClr val="folHlink">
                  <a:gamma/>
                  <a:shade val="26275"/>
                  <a:invGamma/>
                  <a:alpha val="89999"/>
                </a:schemeClr>
              </a:gs>
            </a:gsLst>
            <a:lin ang="5400000" scaled="1"/>
          </a:gradFill>
          <a:ln w="9525" algn="ctr">
            <a:noFill/>
            <a:round/>
            <a:headEnd/>
            <a:tailEnd/>
          </a:ln>
          <a:effectLst/>
        </p:spPr>
        <p:txBody>
          <a:bodyPr wrap="none" anchor="ctr"/>
          <a:lstStyle/>
          <a:p>
            <a:pPr algn="ctr" eaLnBrk="0" hangingPunct="0">
              <a:defRPr/>
            </a:pPr>
            <a:r>
              <a:rPr lang="tr-TR" sz="2800" b="1">
                <a:solidFill>
                  <a:srgbClr val="FF0000"/>
                </a:solidFill>
                <a:latin typeface="Comic Sans MS" pitchFamily="66" charset="0"/>
              </a:rPr>
              <a:t>Tehlike midir ?</a:t>
            </a:r>
            <a:endParaRPr lang="tr-TR" sz="2800">
              <a:latin typeface="Comic Sans MS" pitchFamily="66" charset="0"/>
            </a:endParaRPr>
          </a:p>
        </p:txBody>
      </p:sp>
      <p:sp>
        <p:nvSpPr>
          <p:cNvPr id="16387" name="Rectangle 2"/>
          <p:cNvSpPr>
            <a:spLocks noGrp="1" noChangeArrowheads="1"/>
          </p:cNvSpPr>
          <p:nvPr>
            <p:ph type="title"/>
          </p:nvPr>
        </p:nvSpPr>
        <p:spPr>
          <a:xfrm>
            <a:off x="2819400" y="2125980"/>
            <a:ext cx="5638800" cy="1440179"/>
          </a:xfrm>
        </p:spPr>
        <p:txBody>
          <a:bodyPr/>
          <a:lstStyle/>
          <a:p>
            <a:pPr eaLnBrk="1" hangingPunct="1"/>
            <a:r>
              <a:rPr lang="tr-TR" dirty="0" smtClean="0">
                <a:solidFill>
                  <a:srgbClr val="FF0000"/>
                </a:solidFill>
                <a:latin typeface="Comic Sans MS" pitchFamily="66" charset="0"/>
              </a:rPr>
              <a:t>Tehlike</a:t>
            </a:r>
            <a:r>
              <a:rPr lang="tr-TR" dirty="0" smtClean="0">
                <a:latin typeface="Comic Sans MS" pitchFamily="66" charset="0"/>
              </a:rPr>
              <a:t> ve </a:t>
            </a:r>
            <a:r>
              <a:rPr lang="tr-TR" dirty="0" smtClean="0">
                <a:solidFill>
                  <a:srgbClr val="FF0000"/>
                </a:solidFill>
                <a:latin typeface="Comic Sans MS" pitchFamily="66" charset="0"/>
              </a:rPr>
              <a:t>Risk </a:t>
            </a:r>
            <a:r>
              <a:rPr lang="tr-TR" dirty="0" smtClean="0">
                <a:latin typeface="Comic Sans MS" pitchFamily="66" charset="0"/>
              </a:rPr>
              <a:t>Kavramları</a:t>
            </a:r>
          </a:p>
        </p:txBody>
      </p:sp>
      <p:sp>
        <p:nvSpPr>
          <p:cNvPr id="16388" name="7 Slayt Numarası Yer Tutucusu"/>
          <p:cNvSpPr>
            <a:spLocks noGrp="1"/>
          </p:cNvSpPr>
          <p:nvPr>
            <p:ph type="sldNum" sz="quarter" idx="4294967295"/>
          </p:nvPr>
        </p:nvSpPr>
        <p:spPr>
          <a:xfrm>
            <a:off x="6553200" y="6575425"/>
            <a:ext cx="2133600" cy="244475"/>
          </a:xfrm>
          <a:prstGeom prst="rect">
            <a:avLst/>
          </a:prstGeom>
          <a:noFill/>
        </p:spPr>
        <p:txBody>
          <a:bodyPr/>
          <a:lstStyle/>
          <a:p>
            <a:fld id="{828FEF59-2DDF-48C8-8363-9EEA991E5A14}" type="slidenum">
              <a:rPr lang="en-US" smtClean="0"/>
              <a:pPr/>
              <a:t>4</a:t>
            </a:fld>
            <a:endParaRPr lang="en-US" smtClean="0"/>
          </a:p>
        </p:txBody>
      </p:sp>
      <p:pic>
        <p:nvPicPr>
          <p:cNvPr id="16389" name="Picture 4"/>
          <p:cNvPicPr>
            <a:picLocks noChangeArrowheads="1"/>
          </p:cNvPicPr>
          <p:nvPr/>
        </p:nvPicPr>
        <p:blipFill>
          <a:blip r:embed="rId2" cstate="print"/>
          <a:srcRect/>
          <a:stretch>
            <a:fillRect/>
          </a:stretch>
        </p:blipFill>
        <p:spPr bwMode="auto">
          <a:xfrm rot="10800000" flipV="1">
            <a:off x="136525" y="1773238"/>
            <a:ext cx="3581400" cy="4800600"/>
          </a:xfrm>
          <a:prstGeom prst="rect">
            <a:avLst/>
          </a:prstGeom>
          <a:noFill/>
          <a:ln w="9525">
            <a:noFill/>
            <a:miter lim="800000"/>
            <a:headEnd/>
            <a:tailEnd/>
          </a:ln>
        </p:spPr>
      </p:pic>
      <p:pic>
        <p:nvPicPr>
          <p:cNvPr id="16390" name="Picture 5"/>
          <p:cNvPicPr>
            <a:picLocks noChangeArrowheads="1"/>
          </p:cNvPicPr>
          <p:nvPr/>
        </p:nvPicPr>
        <p:blipFill>
          <a:blip r:embed="rId3" cstate="print"/>
          <a:srcRect/>
          <a:stretch>
            <a:fillRect/>
          </a:stretch>
        </p:blipFill>
        <p:spPr bwMode="auto">
          <a:xfrm rot="8230296" flipH="1" flipV="1">
            <a:off x="3979863" y="5461000"/>
            <a:ext cx="1389062" cy="1422400"/>
          </a:xfrm>
          <a:prstGeom prst="rect">
            <a:avLst/>
          </a:prstGeom>
          <a:noFill/>
          <a:ln w="9525">
            <a:noFill/>
            <a:miter lim="800000"/>
            <a:headEnd/>
            <a:tailEnd/>
          </a:ln>
        </p:spPr>
      </p:pic>
      <p:sp>
        <p:nvSpPr>
          <p:cNvPr id="16391" name="Rectangle 6"/>
          <p:cNvSpPr>
            <a:spLocks noChangeArrowheads="1"/>
          </p:cNvSpPr>
          <p:nvPr/>
        </p:nvSpPr>
        <p:spPr bwMode="auto">
          <a:xfrm>
            <a:off x="3997325" y="1541463"/>
            <a:ext cx="5111750" cy="519112"/>
          </a:xfrm>
          <a:prstGeom prst="rect">
            <a:avLst/>
          </a:prstGeom>
          <a:noFill/>
          <a:ln w="9525">
            <a:noFill/>
            <a:miter lim="800000"/>
            <a:headEnd/>
            <a:tailEnd/>
          </a:ln>
        </p:spPr>
        <p:txBody>
          <a:bodyPr>
            <a:spAutoFit/>
          </a:bodyPr>
          <a:lstStyle/>
          <a:p>
            <a:pPr eaLnBrk="0" hangingPunct="0"/>
            <a:r>
              <a:rPr lang="tr-TR" sz="2800" b="1">
                <a:solidFill>
                  <a:srgbClr val="003399"/>
                </a:solidFill>
                <a:latin typeface="Comic Sans MS" pitchFamily="66" charset="0"/>
              </a:rPr>
              <a:t>Bu durumda Köpek balığı;</a:t>
            </a:r>
            <a:endParaRPr lang="tr-TR" sz="2800" b="1">
              <a:solidFill>
                <a:srgbClr val="FF0000"/>
              </a:solidFill>
              <a:latin typeface="Comic Sans MS" pitchFamily="66" charset="0"/>
            </a:endParaRPr>
          </a:p>
        </p:txBody>
      </p:sp>
      <p:sp>
        <p:nvSpPr>
          <p:cNvPr id="94216" name="Oval 8"/>
          <p:cNvSpPr>
            <a:spLocks noChangeArrowheads="1"/>
          </p:cNvSpPr>
          <p:nvPr/>
        </p:nvSpPr>
        <p:spPr bwMode="gray">
          <a:xfrm>
            <a:off x="5653088" y="4508500"/>
            <a:ext cx="2951162" cy="1944688"/>
          </a:xfrm>
          <a:prstGeom prst="ellipse">
            <a:avLst/>
          </a:prstGeom>
          <a:gradFill rotWithShape="1">
            <a:gsLst>
              <a:gs pos="0">
                <a:schemeClr val="hlink">
                  <a:gamma/>
                  <a:shade val="26275"/>
                  <a:invGamma/>
                  <a:alpha val="89999"/>
                </a:schemeClr>
              </a:gs>
              <a:gs pos="50000">
                <a:schemeClr val="hlink">
                  <a:alpha val="45000"/>
                </a:schemeClr>
              </a:gs>
              <a:gs pos="100000">
                <a:schemeClr val="hlink">
                  <a:gamma/>
                  <a:shade val="26275"/>
                  <a:invGamma/>
                  <a:alpha val="89999"/>
                </a:schemeClr>
              </a:gs>
            </a:gsLst>
            <a:lin ang="5400000" scaled="1"/>
          </a:gradFill>
          <a:ln w="9525" algn="ctr">
            <a:noFill/>
            <a:round/>
            <a:headEnd/>
            <a:tailEnd/>
          </a:ln>
          <a:effectLst/>
        </p:spPr>
        <p:txBody>
          <a:bodyPr wrap="none" anchor="ctr"/>
          <a:lstStyle/>
          <a:p>
            <a:pPr algn="ctr" eaLnBrk="0" hangingPunct="0">
              <a:defRPr/>
            </a:pPr>
            <a:r>
              <a:rPr lang="tr-TR" sz="3200" b="1">
                <a:solidFill>
                  <a:srgbClr val="FFFF00"/>
                </a:solidFill>
                <a:latin typeface="Comic Sans MS" pitchFamily="66" charset="0"/>
              </a:rPr>
              <a:t>Risk midir?</a:t>
            </a:r>
            <a:endParaRPr lang="tr-TR" sz="3200">
              <a:solidFill>
                <a:srgbClr val="FFFF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mph" presetSubtype="0" repeatCount="2000" fill="hold" grpId="0" nodeType="withEffect">
                                  <p:stCondLst>
                                    <p:cond delay="500"/>
                                  </p:stCondLst>
                                  <p:childTnLst>
                                    <p:animClr clrSpc="hsl" dir="cw">
                                      <p:cBhvr override="childStyle">
                                        <p:cTn id="6" dur="500" fill="hold"/>
                                        <p:tgtEl>
                                          <p:spTgt spid="94215"/>
                                        </p:tgtEl>
                                        <p:attrNameLst>
                                          <p:attrName>style.color</p:attrName>
                                        </p:attrNameLst>
                                      </p:cBhvr>
                                      <p:by>
                                        <p:hsl h="10842353" s="0" l="0"/>
                                      </p:by>
                                    </p:animClr>
                                    <p:animClr clrSpc="hsl" dir="cw">
                                      <p:cBhvr>
                                        <p:cTn id="7" dur="500" fill="hold"/>
                                        <p:tgtEl>
                                          <p:spTgt spid="94215"/>
                                        </p:tgtEl>
                                        <p:attrNameLst>
                                          <p:attrName>fillcolor</p:attrName>
                                        </p:attrNameLst>
                                      </p:cBhvr>
                                      <p:by>
                                        <p:hsl h="10842353" s="0" l="0"/>
                                      </p:by>
                                    </p:animClr>
                                    <p:animClr clrSpc="hsl" dir="cw">
                                      <p:cBhvr>
                                        <p:cTn id="8" dur="500" fill="hold"/>
                                        <p:tgtEl>
                                          <p:spTgt spid="94215"/>
                                        </p:tgtEl>
                                        <p:attrNameLst>
                                          <p:attrName>stroke.color</p:attrName>
                                        </p:attrNameLst>
                                      </p:cBhvr>
                                      <p:by>
                                        <p:hsl h="10842353" s="0" l="0"/>
                                      </p:by>
                                    </p:animClr>
                                    <p:set>
                                      <p:cBhvr>
                                        <p:cTn id="9" dur="500" fill="hold"/>
                                        <p:tgtEl>
                                          <p:spTgt spid="94215"/>
                                        </p:tgtEl>
                                        <p:attrNameLst>
                                          <p:attrName>fill.type</p:attrName>
                                        </p:attrNameLst>
                                      </p:cBhvr>
                                      <p:to>
                                        <p:strVal val="solid"/>
                                      </p:to>
                                    </p:set>
                                  </p:childTnLst>
                                </p:cTn>
                              </p:par>
                              <p:par>
                                <p:cTn id="10" presetID="23" presetClass="emph" presetSubtype="0" repeatCount="2000" fill="hold" grpId="0" nodeType="withEffect">
                                  <p:stCondLst>
                                    <p:cond delay="1000"/>
                                  </p:stCondLst>
                                  <p:childTnLst>
                                    <p:animClr clrSpc="hsl" dir="cw">
                                      <p:cBhvr override="childStyle">
                                        <p:cTn id="11" dur="500" fill="hold"/>
                                        <p:tgtEl>
                                          <p:spTgt spid="94216"/>
                                        </p:tgtEl>
                                        <p:attrNameLst>
                                          <p:attrName>style.color</p:attrName>
                                        </p:attrNameLst>
                                      </p:cBhvr>
                                      <p:by>
                                        <p:hsl h="10842353" s="0" l="0"/>
                                      </p:by>
                                    </p:animClr>
                                    <p:animClr clrSpc="hsl" dir="cw">
                                      <p:cBhvr>
                                        <p:cTn id="12" dur="500" fill="hold"/>
                                        <p:tgtEl>
                                          <p:spTgt spid="94216"/>
                                        </p:tgtEl>
                                        <p:attrNameLst>
                                          <p:attrName>fillcolor</p:attrName>
                                        </p:attrNameLst>
                                      </p:cBhvr>
                                      <p:by>
                                        <p:hsl h="10842353" s="0" l="0"/>
                                      </p:by>
                                    </p:animClr>
                                    <p:animClr clrSpc="hsl" dir="cw">
                                      <p:cBhvr>
                                        <p:cTn id="13" dur="500" fill="hold"/>
                                        <p:tgtEl>
                                          <p:spTgt spid="94216"/>
                                        </p:tgtEl>
                                        <p:attrNameLst>
                                          <p:attrName>stroke.color</p:attrName>
                                        </p:attrNameLst>
                                      </p:cBhvr>
                                      <p:by>
                                        <p:hsl h="10842353" s="0" l="0"/>
                                      </p:by>
                                    </p:animClr>
                                    <p:set>
                                      <p:cBhvr>
                                        <p:cTn id="14" dur="500" fill="hold"/>
                                        <p:tgtEl>
                                          <p:spTgt spid="942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5" grpId="0" animBg="1"/>
      <p:bldP spid="942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463" y="841375"/>
            <a:ext cx="9144000" cy="720725"/>
          </a:xfrm>
          <a:prstGeom prst="rect">
            <a:avLst/>
          </a:prstGeom>
          <a:noFill/>
          <a:ln w="9525">
            <a:noFill/>
            <a:miter lim="800000"/>
            <a:headEnd/>
            <a:tailEnd/>
          </a:ln>
        </p:spPr>
        <p:txBody>
          <a:bodyPr anchor="ctr"/>
          <a:lstStyle/>
          <a:p>
            <a:pPr algn="ctr" fontAlgn="auto">
              <a:spcBef>
                <a:spcPts val="0"/>
              </a:spcBef>
              <a:spcAft>
                <a:spcPts val="0"/>
              </a:spcAft>
              <a:defRPr/>
            </a:pPr>
            <a:r>
              <a:rPr lang="tr-TR" b="1" dirty="0">
                <a:solidFill>
                  <a:srgbClr val="FF0000"/>
                </a:solidFill>
                <a:effectLst>
                  <a:outerShdw blurRad="38100" dist="38100" dir="2700000" algn="tl">
                    <a:srgbClr val="C0C0C0"/>
                  </a:outerShdw>
                </a:effectLst>
                <a:latin typeface="MS Reference Sans Serif" pitchFamily="34" charset="0"/>
                <a:cs typeface="Arial" charset="0"/>
              </a:rPr>
              <a:t>İŞ SAĞLIĞI VE GÜVENLİĞİ KONTROL LİSTELERİ</a:t>
            </a:r>
          </a:p>
        </p:txBody>
      </p:sp>
      <p:graphicFrame>
        <p:nvGraphicFramePr>
          <p:cNvPr id="9" name="8 Tablo"/>
          <p:cNvGraphicFramePr>
            <a:graphicFrameLocks noGrp="1"/>
          </p:cNvGraphicFramePr>
          <p:nvPr/>
        </p:nvGraphicFramePr>
        <p:xfrm>
          <a:off x="214313" y="1428750"/>
          <a:ext cx="8715375" cy="5286396"/>
        </p:xfrm>
        <a:graphic>
          <a:graphicData uri="http://schemas.openxmlformats.org/drawingml/2006/table">
            <a:tbl>
              <a:tblPr/>
              <a:tblGrid>
                <a:gridCol w="952767"/>
                <a:gridCol w="3011419"/>
                <a:gridCol w="323261"/>
                <a:gridCol w="952767"/>
                <a:gridCol w="3475161"/>
              </a:tblGrid>
              <a:tr h="427576">
                <a:tc>
                  <a:txBody>
                    <a:bodyPr/>
                    <a:lstStyle/>
                    <a:p>
                      <a:pPr algn="ctr" rtl="0" fontAlgn="t"/>
                      <a:r>
                        <a:rPr lang="tr-TR" sz="1000" b="1" i="0" u="none" strike="noStrike" dirty="0">
                          <a:solidFill>
                            <a:srgbClr val="000000"/>
                          </a:solidFill>
                          <a:latin typeface="Times New Roman"/>
                        </a:rPr>
                        <a:t>KONTROL LİSTESİ NO</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tr-TR" sz="1000" b="1" i="0" u="none" strike="noStrike" dirty="0" smtClean="0">
                          <a:solidFill>
                            <a:srgbClr val="000000"/>
                          </a:solidFill>
                          <a:latin typeface="Times New Roman"/>
                        </a:rPr>
                        <a:t>   KONTROL </a:t>
                      </a:r>
                      <a:r>
                        <a:rPr lang="tr-TR" sz="1000" b="1" i="0" u="none" strike="noStrike" dirty="0">
                          <a:solidFill>
                            <a:srgbClr val="000000"/>
                          </a:solidFill>
                          <a:latin typeface="Times New Roman"/>
                        </a:rPr>
                        <a:t>LİSTESİ ADI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800" b="1" i="0" u="none" strike="noStrike" dirty="0">
                          <a:solidFill>
                            <a:srgbClr val="000000"/>
                          </a:solidFill>
                          <a:latin typeface="Calibri"/>
                        </a:rPr>
                        <a:t> </a:t>
                      </a:r>
                    </a:p>
                  </a:txBody>
                  <a:tcPr marL="6486" marR="6486" marT="64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t"/>
                      <a:r>
                        <a:rPr lang="tr-TR" sz="1000" b="1" i="0" u="none" strike="noStrike" dirty="0">
                          <a:solidFill>
                            <a:srgbClr val="000000"/>
                          </a:solidFill>
                          <a:latin typeface="Times New Roman"/>
                        </a:rPr>
                        <a:t>KONTROL LİSTESİ NO</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tr-TR" sz="1000" b="1" i="0" u="none" strike="noStrike" dirty="0" smtClean="0">
                          <a:solidFill>
                            <a:srgbClr val="000000"/>
                          </a:solidFill>
                          <a:latin typeface="Times New Roman"/>
                        </a:rPr>
                        <a:t>   KONTROL </a:t>
                      </a:r>
                      <a:r>
                        <a:rPr lang="tr-TR" sz="1000" b="1" i="0" u="none" strike="noStrike" dirty="0">
                          <a:solidFill>
                            <a:srgbClr val="000000"/>
                          </a:solidFill>
                          <a:latin typeface="Times New Roman"/>
                        </a:rPr>
                        <a:t>LİSTESİ ADI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2941">
                <a:tc>
                  <a:txBody>
                    <a:bodyPr/>
                    <a:lstStyle/>
                    <a:p>
                      <a:pPr algn="ctr" rtl="0" fontAlgn="ctr"/>
                      <a:r>
                        <a:rPr lang="tr-TR" sz="1000" b="1" i="0" u="none" strike="noStrike" dirty="0">
                          <a:solidFill>
                            <a:srgbClr val="000000"/>
                          </a:solidFill>
                          <a:latin typeface="Times New Roman"/>
                        </a:rPr>
                        <a:t>KL - 01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OKUL ORTAK KULLANIM ALANLARI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latin typeface="Times New Roman"/>
                        </a:rPr>
                        <a:t>TEHLİKELİ </a:t>
                      </a:r>
                      <a:r>
                        <a:rPr lang="tr-TR" sz="1000" b="1" i="0" u="none" strike="noStrike" dirty="0">
                          <a:solidFill>
                            <a:srgbClr val="000000"/>
                          </a:solidFill>
                          <a:latin typeface="Times New Roman"/>
                        </a:rPr>
                        <a:t>YÜZEYLERE SAHİP NESNE VE AKSAMLAR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- 02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ACİL PLAN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latin typeface="Times New Roman"/>
                        </a:rPr>
                        <a:t>KONTROLSÜZ </a:t>
                      </a:r>
                      <a:r>
                        <a:rPr lang="tr-TR" sz="1000" b="1" i="0" u="none" strike="noStrike" dirty="0">
                          <a:solidFill>
                            <a:srgbClr val="000000"/>
                          </a:solidFill>
                          <a:latin typeface="Times New Roman"/>
                        </a:rPr>
                        <a:t>HAREKETE GEÇEBİLECEK NESNELER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- 03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ATÖLYELER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latin typeface="Times New Roman"/>
                        </a:rPr>
                        <a:t>SOĞUK/SICAK  </a:t>
                      </a:r>
                      <a:r>
                        <a:rPr lang="tr-TR" sz="1000" b="1" i="0" u="none" strike="noStrike" dirty="0">
                          <a:solidFill>
                            <a:srgbClr val="000000"/>
                          </a:solidFill>
                          <a:latin typeface="Times New Roman"/>
                        </a:rPr>
                        <a:t>MADDE VEYA ARAÇLARLA TEMAS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- 04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LABORATUAR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latin typeface="Times New Roman"/>
                        </a:rPr>
                        <a:t>AYDINLATMA   </a:t>
                      </a:r>
                      <a:endParaRPr lang="tr-TR" sz="10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- 05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KANTİN VE KAFETERYA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İÇ İKLİM KOŞULLARI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- 06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GENEL TEMİZLİK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YÜKSEKTE ÇALIŞMA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- 07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SINIFLAR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MAKİNALARIN HAREKETLİ PARÇALARI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- 08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KORİDORLAR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EL ALETLERİ VE EKİPMANLARI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- 09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OKUL ARAÇLARI VE SERVİSLER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- 29 B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ELEKTRİKLİ TESİSAT VE EKİPMANLAR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200" b="1" i="0" u="none" strike="noStrike" dirty="0">
                          <a:solidFill>
                            <a:srgbClr val="C00000"/>
                          </a:solidFill>
                          <a:latin typeface="Times New Roman"/>
                        </a:rPr>
                        <a:t>KL - 10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a:solidFill>
                            <a:srgbClr val="C00000"/>
                          </a:solidFill>
                          <a:latin typeface="Times New Roman"/>
                        </a:rPr>
                        <a:t>TOPLANTI SALONU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- 30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TAŞLAMA TAŞI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OKUL DIŞI AKTİVİTELER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KAYNAK-KESİM- KAPLAMA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MÜZİK ODASI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BASINÇLI KAPLAR VE TESİSATLAR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SANAT ODASI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BASINÇLI GAZ TÜPLERİ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ISLAK HACİMLER ( WC VE DUŞLAR )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VİNÇLER VE KALDIRMA MAKİNALARI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SPOR SALONLARI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YANGIN VE PATLAMA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YÜZME HAVUZU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GÜRÜLTÜ VE TİTREŞİM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KAZAN DAİRELERİ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KİMYASAL GÜVENLİK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ERGONOMİ-BEDENSEL İŞLER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100" b="1" i="0" u="none" strike="noStrike" dirty="0">
                          <a:solidFill>
                            <a:srgbClr val="000000"/>
                          </a:solidFill>
                          <a:latin typeface="Times New Roman"/>
                        </a:rPr>
                        <a:t>KL - 38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100" b="1" i="0" u="none" strike="noStrike" dirty="0">
                          <a:solidFill>
                            <a:srgbClr val="000000"/>
                          </a:solidFill>
                          <a:latin typeface="Times New Roman"/>
                        </a:rPr>
                        <a:t>KİMYASAL ATIKLAR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- 19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ERGONOMİ-BÜRO İŞLERİ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- 39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EKRANLI ARAÇLAR VE BİLGİSAYARLAR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- 20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İŞ İSTASYONU VEYA TEZGAHI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800" b="1" i="0" u="none" strike="noStrike" dirty="0">
                        <a:solidFill>
                          <a:srgbClr val="000000"/>
                        </a:solidFill>
                        <a:latin typeface="Calibri"/>
                      </a:endParaRPr>
                    </a:p>
                  </a:txBody>
                  <a:tcPr marL="6486" marR="6486" marT="648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dirty="0">
                        <a:solidFill>
                          <a:srgbClr val="000000"/>
                        </a:solidFill>
                        <a:latin typeface="Calibri"/>
                      </a:endParaRPr>
                    </a:p>
                  </a:txBody>
                  <a:tcPr marL="6486" marR="6486" marT="648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8"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o"/>
          <p:cNvGraphicFramePr>
            <a:graphicFrameLocks noGrp="1"/>
          </p:cNvGraphicFramePr>
          <p:nvPr/>
        </p:nvGraphicFramePr>
        <p:xfrm>
          <a:off x="214283" y="1143000"/>
          <a:ext cx="8750330" cy="5414962"/>
        </p:xfrm>
        <a:graphic>
          <a:graphicData uri="http://schemas.openxmlformats.org/drawingml/2006/table">
            <a:tbl>
              <a:tblPr/>
              <a:tblGrid>
                <a:gridCol w="510347"/>
                <a:gridCol w="6287562"/>
                <a:gridCol w="627574"/>
                <a:gridCol w="557843"/>
                <a:gridCol w="767004"/>
              </a:tblGrid>
              <a:tr h="531026">
                <a:tc rowSpan="2" gridSpan="2">
                  <a:txBody>
                    <a:bodyPr/>
                    <a:lstStyle/>
                    <a:p>
                      <a:pPr algn="ctr" fontAlgn="ctr"/>
                      <a:r>
                        <a:rPr lang="tr-TR" sz="1200" b="1" i="0" u="none" strike="noStrike" dirty="0">
                          <a:solidFill>
                            <a:srgbClr val="0000FF"/>
                          </a:solidFill>
                          <a:latin typeface="AvantGarde Bk BT"/>
                        </a:rPr>
                        <a:t>İŞ SAĞLIĞI VE GÜVENLİĞİ </a:t>
                      </a:r>
                      <a:br>
                        <a:rPr lang="tr-TR" sz="1200" b="1" i="0" u="none" strike="noStrike" dirty="0">
                          <a:solidFill>
                            <a:srgbClr val="0000FF"/>
                          </a:solidFill>
                          <a:latin typeface="AvantGarde Bk BT"/>
                        </a:rPr>
                      </a:br>
                      <a:r>
                        <a:rPr lang="tr-TR" sz="1200" b="1" i="0" u="none" strike="noStrike" dirty="0">
                          <a:solidFill>
                            <a:srgbClr val="0000FF"/>
                          </a:solidFill>
                          <a:latin typeface="AvantGarde Bk BT"/>
                        </a:rPr>
                        <a:t> TOPLANTI SALONU KONTROL LİSTESİ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hMerge="1">
                  <a:txBody>
                    <a:bodyPr/>
                    <a:lstStyle/>
                    <a:p>
                      <a:endParaRPr lang="tr-TR"/>
                    </a:p>
                  </a:txBody>
                  <a:tcPr/>
                </a:tc>
                <a:tc gridSpan="2">
                  <a:txBody>
                    <a:bodyPr/>
                    <a:lstStyle/>
                    <a:p>
                      <a:pPr algn="ctr" fontAlgn="ctr"/>
                      <a:r>
                        <a:rPr lang="tr-TR" sz="1200" b="0" i="0" u="none" strike="noStrike" dirty="0">
                          <a:solidFill>
                            <a:srgbClr val="000000"/>
                          </a:solidFill>
                          <a:latin typeface="AvantGarde Bk BT"/>
                        </a:rPr>
                        <a:t>Tarih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1200" b="0" i="0" u="none" strike="noStrike" dirty="0">
                          <a:solidFill>
                            <a:srgbClr val="FFFFFF"/>
                          </a:solidFill>
                          <a:latin typeface="AvantGarde Bk BT"/>
                        </a:rPr>
                        <a:t>Form</a:t>
                      </a:r>
                      <a:br>
                        <a:rPr lang="tr-TR" sz="1200" b="0" i="0" u="none" strike="noStrike" dirty="0">
                          <a:solidFill>
                            <a:srgbClr val="FFFFFF"/>
                          </a:solidFill>
                          <a:latin typeface="AvantGarde Bk BT"/>
                        </a:rPr>
                      </a:br>
                      <a:r>
                        <a:rPr lang="tr-TR" sz="1200" b="0" i="0" u="none" strike="noStrike" dirty="0">
                          <a:solidFill>
                            <a:srgbClr val="FFFFFF"/>
                          </a:solidFill>
                          <a:latin typeface="AvantGarde Bk BT"/>
                        </a:rPr>
                        <a:t>No</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419230">
                <a:tc gridSpan="2" vMerge="1">
                  <a:txBody>
                    <a:bodyPr/>
                    <a:lstStyle/>
                    <a:p>
                      <a:endParaRPr lang="tr-TR"/>
                    </a:p>
                  </a:txBody>
                  <a:tcPr/>
                </a:tc>
                <a:tc hMerge="1" vMerge="1">
                  <a:txBody>
                    <a:bodyPr/>
                    <a:lstStyle/>
                    <a:p>
                      <a:endParaRPr lang="tr-TR"/>
                    </a:p>
                  </a:txBody>
                  <a:tcPr/>
                </a:tc>
                <a:tc gridSpan="2">
                  <a:txBody>
                    <a:bodyPr/>
                    <a:lstStyle/>
                    <a:p>
                      <a:pPr algn="ctr" fontAlgn="b"/>
                      <a:r>
                        <a:rPr lang="tr-TR" sz="1200" b="0" i="0" u="none" strike="noStrike" dirty="0">
                          <a:solidFill>
                            <a:srgbClr val="000000"/>
                          </a:solidFill>
                          <a:latin typeface="AvantGarde Bk BT"/>
                        </a:rPr>
                        <a:t>…../…../…….</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1600" b="1" i="0" u="none" strike="noStrike" dirty="0">
                          <a:solidFill>
                            <a:srgbClr val="FFFF00"/>
                          </a:solidFill>
                          <a:latin typeface="AvantGarde Bk BT"/>
                        </a:rPr>
                        <a:t>KL- 10</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776351">
                <a:tc>
                  <a:txBody>
                    <a:bodyPr/>
                    <a:lstStyle/>
                    <a:p>
                      <a:endParaRPr lang="tr-TR" sz="1800" dirty="0"/>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sz="1800" dirty="0"/>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smtClean="0">
                          <a:solidFill>
                            <a:srgbClr val="C00000"/>
                          </a:solidFill>
                          <a:latin typeface="AvantGarde Bk BT"/>
                        </a:rPr>
                        <a:t>SIRA</a:t>
                      </a:r>
                    </a:p>
                    <a:p>
                      <a:pPr algn="ctr" fontAlgn="ctr"/>
                      <a:r>
                        <a:rPr lang="tr-TR" sz="1200" b="1" i="0" u="none" strike="noStrike" dirty="0" smtClean="0">
                          <a:solidFill>
                            <a:srgbClr val="C00000"/>
                          </a:solidFill>
                          <a:latin typeface="AvantGarde Bk BT"/>
                        </a:rPr>
                        <a:t>NO</a:t>
                      </a:r>
                      <a:endParaRPr lang="tr-TR" sz="1200" b="1" i="0" u="none" strike="noStrike" dirty="0">
                        <a:solidFill>
                          <a:srgbClr val="C00000"/>
                        </a:solidFill>
                        <a:latin typeface="AvantGarde Bk BT"/>
                      </a:endParaRP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smtClean="0">
                          <a:solidFill>
                            <a:srgbClr val="C00000"/>
                          </a:solidFill>
                          <a:latin typeface="AvantGarde Bk BT"/>
                        </a:rPr>
                        <a:t>AÇIK  LAMA</a:t>
                      </a:r>
                      <a:endParaRPr lang="tr-TR" sz="1200" b="1" i="0" u="none" strike="noStrike" dirty="0">
                        <a:solidFill>
                          <a:srgbClr val="C00000"/>
                        </a:solidFill>
                        <a:latin typeface="AvantGarde Bk BT"/>
                      </a:endParaRP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a:solidFill>
                            <a:srgbClr val="C00000"/>
                          </a:solidFill>
                          <a:latin typeface="AvantGarde Bk BT"/>
                        </a:rPr>
                        <a:t>GEREKLİ DEĞİL</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65811">
                <a:tc>
                  <a:txBody>
                    <a:bodyPr/>
                    <a:lstStyle/>
                    <a:p>
                      <a:pPr algn="ctr" fontAlgn="ctr"/>
                      <a:r>
                        <a:rPr lang="tr-TR" sz="1200" b="0" i="0" u="none" strike="noStrike" dirty="0">
                          <a:solidFill>
                            <a:srgbClr val="000000"/>
                          </a:solidFill>
                          <a:latin typeface="AvantGarde Bk BT"/>
                        </a:rPr>
                        <a:t>1</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Aydınlatma kumanda panosundaki açma kapama anahtarlarları ve şalterler çalışır </a:t>
                      </a:r>
                      <a:br>
                        <a:rPr lang="tr-TR" sz="1200" b="0" i="0" u="none" strike="noStrike" dirty="0">
                          <a:latin typeface="AvantGarde Bk BT"/>
                        </a:rPr>
                      </a:br>
                      <a:r>
                        <a:rPr lang="tr-TR" sz="1200" b="0" i="0" u="none" strike="noStrike" dirty="0">
                          <a:latin typeface="AvantGarde Bk BT"/>
                        </a:rPr>
                        <a:t>durumda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dirty="0">
                          <a:solidFill>
                            <a:srgbClr val="000000"/>
                          </a:solidFill>
                          <a:latin typeface="AvantGarde Bk BT"/>
                        </a:rPr>
                        <a:t>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6622">
                <a:tc>
                  <a:txBody>
                    <a:bodyPr/>
                    <a:lstStyle/>
                    <a:p>
                      <a:pPr algn="ctr" fontAlgn="ctr"/>
                      <a:r>
                        <a:rPr lang="tr-TR" sz="1200" b="0" i="0" u="none" strike="noStrike" dirty="0">
                          <a:solidFill>
                            <a:srgbClr val="000000"/>
                          </a:solidFill>
                          <a:latin typeface="AvantGarde Bk BT"/>
                        </a:rPr>
                        <a:t>2</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Uzatma kablosu kullanımını gerektirmeyecek kadar sabit tesisat var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3</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Tüm elektrik anahtarları ve prizleri düzgün çalışıyor mu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4</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Yeterli sayıda elektrik prizi var mı ve görsel-işitsel cihazların kullanımı için uygun yerlerde mi?</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5</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Toplantı salonunda havalandırma sistemi yeterli mi?</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6</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Zemin, kaymaya, düşmeye karşı uygun malzemeden yapılmış mı?</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7</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Aydınlatma sistemi yeterli mi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8</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Isıtma sistemi yeterli mi?</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9</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1200" b="0" i="0" u="none" strike="noStrike" dirty="0">
                          <a:latin typeface="AvantGarde Bk BT"/>
                        </a:rPr>
                        <a:t>Acil durum alarmı var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1594">
                <a:tc>
                  <a:txBody>
                    <a:bodyPr/>
                    <a:lstStyle/>
                    <a:p>
                      <a:pPr algn="ctr" fontAlgn="ctr"/>
                      <a:r>
                        <a:rPr lang="tr-TR" sz="1200" b="0" i="0" u="none" strike="noStrike" dirty="0">
                          <a:solidFill>
                            <a:srgbClr val="000000"/>
                          </a:solidFill>
                          <a:latin typeface="AvantGarde Bk BT"/>
                        </a:rPr>
                        <a:t>10</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Mevzuata uygun olarak acil çıkış kapısı var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11</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Acil çıkış yönlendirme levhaları asılmış mı?</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ChangeArrowheads="1"/>
          </p:cNvSpPr>
          <p:nvPr/>
        </p:nvSpPr>
        <p:spPr bwMode="auto">
          <a:xfrm>
            <a:off x="214282" y="1000108"/>
            <a:ext cx="4572032" cy="5632311"/>
          </a:xfrm>
          <a:prstGeom prst="rect">
            <a:avLst/>
          </a:prstGeom>
          <a:solidFill>
            <a:schemeClr val="accent2">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Aynı zamanda </a:t>
            </a:r>
            <a:r>
              <a:rPr lang="tr-TR" dirty="0" smtClean="0">
                <a:latin typeface="Arial" pitchFamily="34" charset="0"/>
                <a:ea typeface="Times New Roman" pitchFamily="18" charset="0"/>
                <a:cs typeface="Arial" pitchFamily="34" charset="0"/>
              </a:rPr>
              <a:t>kontrol yapılan alanlarda </a:t>
            </a: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hangi kişilerin hangi türde tehlike ve risklere maruz kalabileceklerinin belirlenmesi gerekmektedir. </a:t>
            </a:r>
          </a:p>
          <a:p>
            <a:pPr marL="0" marR="0" lvl="0" indent="0" defTabSz="914400" rtl="0" eaLnBrk="1" fontAlgn="base" latinLnBrk="0" hangingPunct="1">
              <a:lnSpc>
                <a:spcPct val="100000"/>
              </a:lnSpc>
              <a:spcBef>
                <a:spcPct val="0"/>
              </a:spcBef>
              <a:spcAft>
                <a:spcPct val="0"/>
              </a:spcAft>
              <a:buClrTx/>
              <a:buSzTx/>
              <a:buFontTx/>
              <a:buNone/>
              <a:tabLst>
                <a:tab pos="230188" algn="l"/>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Okul/Kurumlarda olan risklerden zarar görebilecek kişilere bazı örnekler aşağıda verilmektedir;</a:t>
            </a:r>
          </a:p>
          <a:p>
            <a:pPr marL="0" marR="0" lvl="0" indent="0" defTabSz="914400" rtl="0" eaLnBrk="0" fontAlgn="base" latinLnBrk="0" hangingPunct="0">
              <a:lnSpc>
                <a:spcPct val="100000"/>
              </a:lnSpc>
              <a:spcBef>
                <a:spcPct val="0"/>
              </a:spcBef>
              <a:spcAft>
                <a:spcPct val="0"/>
              </a:spcAft>
              <a:buClrTx/>
              <a:buSzTx/>
              <a:buFontTx/>
              <a:buNone/>
              <a:tabLst>
                <a:tab pos="230188" algn="l"/>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Öğretmenler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Öğrenciler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Taşeronlar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Hizmetliler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İdari personel</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Ziyaretçiler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Stajyerler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Çıraklar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Okulun civarında risklerden etkilenebilecek olanlar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Vb.</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Dikdörtgen"/>
          <p:cNvSpPr/>
          <p:nvPr/>
        </p:nvSpPr>
        <p:spPr>
          <a:xfrm>
            <a:off x="5000628" y="1071546"/>
            <a:ext cx="3929090" cy="4801314"/>
          </a:xfrm>
          <a:prstGeom prst="rect">
            <a:avLst/>
          </a:prstGeom>
          <a:solidFill>
            <a:schemeClr val="accent1">
              <a:lumMod val="40000"/>
              <a:lumOff val="60000"/>
            </a:schemeClr>
          </a:solidFill>
        </p:spPr>
        <p:txBody>
          <a:bodyPr wrap="square">
            <a:spAutoFit/>
          </a:bodyPr>
          <a:lstStyle/>
          <a:p>
            <a:pPr lvl="0" eaLnBrk="0" fontAlgn="base" hangingPunct="0">
              <a:spcBef>
                <a:spcPct val="0"/>
              </a:spcBef>
              <a:spcAft>
                <a:spcPct val="0"/>
              </a:spcAft>
              <a:tabLst>
                <a:tab pos="230188" algn="l"/>
              </a:tabLst>
            </a:pPr>
            <a:r>
              <a:rPr lang="tr-TR" dirty="0" smtClean="0">
                <a:latin typeface="Arial" pitchFamily="34" charset="0"/>
                <a:ea typeface="Times New Roman" pitchFamily="18" charset="0"/>
                <a:cs typeface="Arial" pitchFamily="34" charset="0"/>
              </a:rPr>
              <a:t>Okul/Kurumlarda risklerden zarar görebilecek kişiler belirlenirken; </a:t>
            </a:r>
          </a:p>
          <a:p>
            <a:pPr lvl="0" eaLnBrk="0" fontAlgn="base" hangingPunct="0">
              <a:spcBef>
                <a:spcPct val="0"/>
              </a:spcBef>
              <a:spcAft>
                <a:spcPct val="0"/>
              </a:spcAft>
              <a:tabLst>
                <a:tab pos="230188" algn="l"/>
              </a:tabLst>
            </a:pP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Engellilere</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Kişilerin deneyim durumuna</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Hamile bayanlara</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Yeni doğum yapmış bayanlara</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Yalnız çalışan personele</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Ziyaretçilere</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Stajyerlere</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Çıraklara ve</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İş ortamı paylaşılan diğer personele</a:t>
            </a:r>
            <a:endParaRPr lang="tr-TR" dirty="0" smtClean="0">
              <a:latin typeface="Arial" pitchFamily="34" charset="0"/>
              <a:cs typeface="Arial" pitchFamily="34" charset="0"/>
            </a:endParaRPr>
          </a:p>
          <a:p>
            <a:pPr lvl="0" eaLnBrk="0" fontAlgn="base" hangingPunct="0">
              <a:spcBef>
                <a:spcPct val="0"/>
              </a:spcBef>
              <a:spcAft>
                <a:spcPct val="0"/>
              </a:spcAft>
              <a:tabLst>
                <a:tab pos="230188" algn="l"/>
              </a:tabLst>
            </a:pPr>
            <a:r>
              <a:rPr lang="tr-TR" dirty="0" smtClean="0">
                <a:latin typeface="Arial" pitchFamily="34" charset="0"/>
                <a:ea typeface="Times New Roman" pitchFamily="18" charset="0"/>
                <a:cs typeface="Arial" pitchFamily="34" charset="0"/>
              </a:rPr>
              <a:t>özel dikkat gösterilmelidir.  </a:t>
            </a:r>
          </a:p>
          <a:p>
            <a:pPr lvl="0" eaLnBrk="0" fontAlgn="base" hangingPunct="0">
              <a:spcBef>
                <a:spcPct val="0"/>
              </a:spcBef>
              <a:spcAft>
                <a:spcPct val="0"/>
              </a:spcAft>
              <a:tabLst>
                <a:tab pos="230188" algn="l"/>
              </a:tabLst>
            </a:pPr>
            <a:endParaRPr lang="tr-TR" dirty="0" smtClean="0">
              <a:latin typeface="Arial" pitchFamily="34" charset="0"/>
              <a:ea typeface="Times New Roman" pitchFamily="18" charset="0"/>
              <a:cs typeface="Arial" pitchFamily="34" charset="0"/>
            </a:endParaRPr>
          </a:p>
          <a:p>
            <a:pPr lvl="0" eaLnBrk="0" fontAlgn="base" hangingPunct="0">
              <a:spcBef>
                <a:spcPct val="0"/>
              </a:spcBef>
              <a:spcAft>
                <a:spcPct val="0"/>
              </a:spcAft>
              <a:tabLst>
                <a:tab pos="230188" algn="l"/>
              </a:tabLst>
            </a:pPr>
            <a:r>
              <a:rPr lang="tr-TR" dirty="0" smtClean="0">
                <a:latin typeface="Arial" pitchFamily="34" charset="0"/>
                <a:ea typeface="Times New Roman" pitchFamily="18" charset="0"/>
                <a:cs typeface="Arial" pitchFamily="34" charset="0"/>
              </a:rPr>
              <a:t>Çünkü diğerlerine göre daha savunmasız olabilirler.</a:t>
            </a:r>
            <a:endParaRPr lang="tr-TR"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428596" y="1000105"/>
          <a:ext cx="8215370" cy="5572167"/>
        </p:xfrm>
        <a:graphic>
          <a:graphicData uri="http://schemas.openxmlformats.org/drawingml/2006/table">
            <a:tbl>
              <a:tblPr firstRow="1" bandRow="1">
                <a:tableStyleId>{5C22544A-7EE6-4342-B048-85BDC9FD1C3A}</a:tableStyleId>
              </a:tblPr>
              <a:tblGrid>
                <a:gridCol w="3071834"/>
                <a:gridCol w="5143536"/>
              </a:tblGrid>
              <a:tr h="809934">
                <a:tc>
                  <a:txBody>
                    <a:bodyPr/>
                    <a:lstStyle/>
                    <a:p>
                      <a:r>
                        <a:rPr lang="tr-TR" dirty="0" smtClean="0"/>
                        <a:t>Tehlike</a:t>
                      </a:r>
                      <a:r>
                        <a:rPr lang="tr-TR" baseline="0" dirty="0" smtClean="0"/>
                        <a:t> Alanı/Ortamı</a:t>
                      </a:r>
                      <a:endParaRPr lang="tr-TR" dirty="0" smtClean="0"/>
                    </a:p>
                    <a:p>
                      <a:r>
                        <a:rPr lang="tr-TR" sz="2800" dirty="0" smtClean="0"/>
                        <a:t>SINIFLAR</a:t>
                      </a:r>
                      <a:endParaRPr lang="tr-TR" dirty="0"/>
                    </a:p>
                  </a:txBody>
                  <a:tcPr/>
                </a:tc>
                <a:tc>
                  <a:txBody>
                    <a:bodyPr/>
                    <a:lstStyle/>
                    <a:p>
                      <a:r>
                        <a:rPr lang="tr-TR" dirty="0" smtClean="0"/>
                        <a:t>Risk Altındaki Personel</a:t>
                      </a:r>
                    </a:p>
                    <a:p>
                      <a:r>
                        <a:rPr lang="tr-TR" dirty="0" smtClean="0"/>
                        <a:t> </a:t>
                      </a:r>
                      <a:r>
                        <a:rPr lang="tr-TR" sz="2800" dirty="0" smtClean="0"/>
                        <a:t>ÖĞRENCİLER</a:t>
                      </a:r>
                      <a:r>
                        <a:rPr lang="tr-TR" sz="2800" baseline="0" dirty="0" smtClean="0"/>
                        <a:t> ve ÖĞRETMENLER</a:t>
                      </a:r>
                      <a:r>
                        <a:rPr lang="tr-TR" sz="2800" dirty="0" smtClean="0"/>
                        <a:t>  </a:t>
                      </a:r>
                      <a:endParaRPr lang="tr-TR" dirty="0"/>
                    </a:p>
                  </a:txBody>
                  <a:tcPr/>
                </a:tc>
              </a:tr>
              <a:tr h="485963">
                <a:tc gridSpan="2">
                  <a:txBody>
                    <a:bodyPr/>
                    <a:lstStyle/>
                    <a:p>
                      <a:r>
                        <a:rPr lang="tr-TR" sz="2000" b="1" dirty="0" smtClean="0"/>
                        <a:t>Hasarlı zemin </a:t>
                      </a:r>
                      <a:endParaRPr lang="tr-TR" sz="2000" b="1" dirty="0"/>
                    </a:p>
                  </a:txBody>
                  <a:tcPr/>
                </a:tc>
                <a:tc hMerge="1">
                  <a:txBody>
                    <a:bodyPr/>
                    <a:lstStyle/>
                    <a:p>
                      <a:endParaRPr lang="tr-TR"/>
                    </a:p>
                  </a:txBody>
                  <a:tcPr/>
                </a:tc>
              </a:tr>
              <a:tr h="485960">
                <a:tc gridSpan="2">
                  <a:txBody>
                    <a:bodyPr/>
                    <a:lstStyle/>
                    <a:p>
                      <a:r>
                        <a:rPr lang="tr-TR" sz="2000" b="1" dirty="0" smtClean="0"/>
                        <a:t>Sıvı Dökülmeleri</a:t>
                      </a:r>
                      <a:endParaRPr lang="tr-TR" sz="2000" b="1" dirty="0"/>
                    </a:p>
                  </a:txBody>
                  <a:tcPr/>
                </a:tc>
                <a:tc hMerge="1">
                  <a:txBody>
                    <a:bodyPr/>
                    <a:lstStyle/>
                    <a:p>
                      <a:endParaRPr lang="tr-TR"/>
                    </a:p>
                  </a:txBody>
                  <a:tcPr/>
                </a:tc>
              </a:tr>
              <a:tr h="566953">
                <a:tc gridSpan="2">
                  <a:txBody>
                    <a:bodyPr/>
                    <a:lstStyle/>
                    <a:p>
                      <a:r>
                        <a:rPr lang="tr-TR" sz="2000" b="1" dirty="0" smtClean="0"/>
                        <a:t>Uzatma Kablolar </a:t>
                      </a:r>
                      <a:endParaRPr lang="tr-TR" sz="2000" b="1" dirty="0"/>
                    </a:p>
                  </a:txBody>
                  <a:tcPr/>
                </a:tc>
                <a:tc hMerge="1">
                  <a:txBody>
                    <a:bodyPr/>
                    <a:lstStyle/>
                    <a:p>
                      <a:endParaRPr lang="tr-TR"/>
                    </a:p>
                  </a:txBody>
                  <a:tcPr/>
                </a:tc>
              </a:tr>
              <a:tr h="485960">
                <a:tc gridSpan="2">
                  <a:txBody>
                    <a:bodyPr/>
                    <a:lstStyle/>
                    <a:p>
                      <a:r>
                        <a:rPr lang="tr-TR" sz="2000" b="1" dirty="0" smtClean="0"/>
                        <a:t>Elektrik ekipmanları/soketler, Diğer elektrikli ekipmanlar</a:t>
                      </a:r>
                      <a:endParaRPr lang="tr-TR" sz="2000" b="1" dirty="0"/>
                    </a:p>
                  </a:txBody>
                  <a:tcPr/>
                </a:tc>
                <a:tc hMerge="1">
                  <a:txBody>
                    <a:bodyPr/>
                    <a:lstStyle/>
                    <a:p>
                      <a:endParaRPr lang="tr-TR"/>
                    </a:p>
                  </a:txBody>
                  <a:tcPr/>
                </a:tc>
              </a:tr>
              <a:tr h="682302">
                <a:tc gridSpan="2">
                  <a:txBody>
                    <a:bodyPr/>
                    <a:lstStyle/>
                    <a:p>
                      <a:r>
                        <a:rPr lang="tr-TR" sz="2000" b="1" dirty="0" smtClean="0"/>
                        <a:t>Sıcak radyatörler /ısıtıcılar</a:t>
                      </a:r>
                      <a:endParaRPr lang="tr-TR" sz="2000" b="1" dirty="0"/>
                    </a:p>
                  </a:txBody>
                  <a:tcPr/>
                </a:tc>
                <a:tc hMerge="1">
                  <a:txBody>
                    <a:bodyPr/>
                    <a:lstStyle/>
                    <a:p>
                      <a:endParaRPr lang="tr-TR"/>
                    </a:p>
                  </a:txBody>
                  <a:tcPr/>
                </a:tc>
              </a:tr>
              <a:tr h="620659">
                <a:tc gridSpan="2">
                  <a:txBody>
                    <a:bodyPr/>
                    <a:lstStyle/>
                    <a:p>
                      <a:r>
                        <a:rPr lang="tr-TR" sz="2000" b="1" dirty="0" smtClean="0"/>
                        <a:t>Açık pencereler </a:t>
                      </a:r>
                      <a:endParaRPr lang="tr-TR" sz="2000" b="1" dirty="0"/>
                    </a:p>
                  </a:txBody>
                  <a:tcPr/>
                </a:tc>
                <a:tc hMerge="1">
                  <a:txBody>
                    <a:bodyPr/>
                    <a:lstStyle/>
                    <a:p>
                      <a:endParaRPr lang="tr-TR"/>
                    </a:p>
                  </a:txBody>
                  <a:tcPr/>
                </a:tc>
              </a:tr>
              <a:tr h="624502">
                <a:tc gridSpan="2">
                  <a:txBody>
                    <a:bodyPr/>
                    <a:lstStyle/>
                    <a:p>
                      <a:r>
                        <a:rPr lang="tr-TR" sz="2000" b="1" dirty="0" smtClean="0"/>
                        <a:t>Sıralar</a:t>
                      </a:r>
                      <a:endParaRPr lang="tr-TR" sz="2000" b="1" dirty="0"/>
                    </a:p>
                  </a:txBody>
                  <a:tcPr/>
                </a:tc>
                <a:tc hMerge="1">
                  <a:txBody>
                    <a:bodyPr/>
                    <a:lstStyle/>
                    <a:p>
                      <a:endParaRPr lang="tr-TR"/>
                    </a:p>
                  </a:txBody>
                  <a:tcPr/>
                </a:tc>
              </a:tr>
              <a:tr h="809934">
                <a:tc gridSpan="2">
                  <a:txBody>
                    <a:bodyPr/>
                    <a:lstStyle/>
                    <a:p>
                      <a:r>
                        <a:rPr lang="tr-TR" sz="2000" b="1" dirty="0" smtClean="0"/>
                        <a:t>Tehlikeli maddeler </a:t>
                      </a:r>
                      <a:endParaRPr lang="tr-TR" sz="2000" b="1" dirty="0"/>
                    </a:p>
                  </a:txBody>
                  <a:tcPr/>
                </a:tc>
                <a:tc hMerge="1">
                  <a:txBody>
                    <a:bodyPr/>
                    <a:lstStyle/>
                    <a:p>
                      <a:endParaRPr lang="tr-TR"/>
                    </a:p>
                  </a:txBody>
                  <a:tcPr/>
                </a:tc>
              </a:tr>
            </a:tbl>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285721" y="928670"/>
          <a:ext cx="8572561" cy="5852826"/>
        </p:xfrm>
        <a:graphic>
          <a:graphicData uri="http://schemas.openxmlformats.org/drawingml/2006/table">
            <a:tbl>
              <a:tblPr firstRow="1" bandRow="1">
                <a:tableStyleId>{5C22544A-7EE6-4342-B048-85BDC9FD1C3A}</a:tableStyleId>
              </a:tblPr>
              <a:tblGrid>
                <a:gridCol w="1639968"/>
                <a:gridCol w="2459952"/>
                <a:gridCol w="4472641"/>
              </a:tblGrid>
              <a:tr h="809934">
                <a:tc>
                  <a:txBody>
                    <a:bodyPr/>
                    <a:lstStyle/>
                    <a:p>
                      <a:pPr algn="ctr"/>
                      <a:r>
                        <a:rPr lang="tr-TR" dirty="0" smtClean="0"/>
                        <a:t>Tehlike</a:t>
                      </a:r>
                      <a:r>
                        <a:rPr lang="tr-TR" baseline="0" dirty="0" smtClean="0"/>
                        <a:t> Alanı/Ortamı</a:t>
                      </a:r>
                      <a:endParaRPr lang="tr-TR" dirty="0" smtClean="0"/>
                    </a:p>
                    <a:p>
                      <a:pPr algn="ctr"/>
                      <a:r>
                        <a:rPr lang="tr-TR" sz="2000" dirty="0" smtClean="0"/>
                        <a:t>SINIFLAR</a:t>
                      </a:r>
                      <a:endParaRPr lang="tr-TR" dirty="0"/>
                    </a:p>
                  </a:txBody>
                  <a:tcPr anchor="ctr"/>
                </a:tc>
                <a:tc>
                  <a:txBody>
                    <a:bodyPr/>
                    <a:lstStyle/>
                    <a:p>
                      <a:pPr algn="ctr"/>
                      <a:r>
                        <a:rPr lang="tr-TR" dirty="0" smtClean="0"/>
                        <a:t>Risk Altındaki Personel</a:t>
                      </a:r>
                    </a:p>
                    <a:p>
                      <a:pPr algn="ctr"/>
                      <a:r>
                        <a:rPr lang="tr-TR" dirty="0" smtClean="0"/>
                        <a:t> </a:t>
                      </a:r>
                      <a:r>
                        <a:rPr lang="tr-TR" sz="2000" dirty="0" smtClean="0"/>
                        <a:t>ÖĞRENCİLER</a:t>
                      </a:r>
                      <a:r>
                        <a:rPr lang="tr-TR" sz="2000" baseline="0" dirty="0" smtClean="0"/>
                        <a:t> ve ÖĞRETMENLER</a:t>
                      </a:r>
                      <a:r>
                        <a:rPr lang="tr-TR" sz="2000" dirty="0" smtClean="0"/>
                        <a:t> </a:t>
                      </a:r>
                      <a:endParaRPr lang="tr-TR" dirty="0"/>
                    </a:p>
                  </a:txBody>
                  <a:tcPr anchor="ctr"/>
                </a:tc>
                <a:tc>
                  <a:txBody>
                    <a:bodyPr/>
                    <a:lstStyle/>
                    <a:p>
                      <a:pPr algn="ctr"/>
                      <a:r>
                        <a:rPr lang="tr-TR" sz="4400" dirty="0" smtClean="0"/>
                        <a:t>RİSK</a:t>
                      </a:r>
                      <a:endParaRPr lang="tr-TR" dirty="0"/>
                    </a:p>
                  </a:txBody>
                  <a:tcPr anchor="ctr"/>
                </a:tc>
              </a:tr>
              <a:tr h="485963">
                <a:tc gridSpan="2">
                  <a:txBody>
                    <a:bodyPr/>
                    <a:lstStyle/>
                    <a:p>
                      <a:r>
                        <a:rPr lang="tr-TR" sz="2000" b="1" dirty="0" smtClean="0"/>
                        <a:t>Hasarlı zemin </a:t>
                      </a:r>
                      <a:endParaRPr lang="tr-TR" sz="2000" b="1" dirty="0"/>
                    </a:p>
                  </a:txBody>
                  <a:tcPr/>
                </a:tc>
                <a:tc hMerge="1">
                  <a:txBody>
                    <a:bodyPr/>
                    <a:lstStyle/>
                    <a:p>
                      <a:endParaRPr lang="tr-TR"/>
                    </a:p>
                  </a:txBody>
                  <a:tcPr/>
                </a:tc>
                <a:tc>
                  <a:txBody>
                    <a:bodyPr/>
                    <a:lstStyle/>
                    <a:p>
                      <a:r>
                        <a:rPr lang="tr-TR" sz="2000" b="1" dirty="0" smtClean="0"/>
                        <a:t>Kayma, takılma, düşme yaralanma </a:t>
                      </a:r>
                      <a:endParaRPr lang="tr-TR" sz="2000" b="1" dirty="0"/>
                    </a:p>
                  </a:txBody>
                  <a:tcPr/>
                </a:tc>
              </a:tr>
              <a:tr h="485960">
                <a:tc gridSpan="2">
                  <a:txBody>
                    <a:bodyPr/>
                    <a:lstStyle/>
                    <a:p>
                      <a:r>
                        <a:rPr lang="tr-TR" sz="2000" b="1" dirty="0" smtClean="0"/>
                        <a:t>Sıvı Dökülmeleri</a:t>
                      </a:r>
                      <a:endParaRPr lang="tr-TR" sz="2000" b="1" dirty="0"/>
                    </a:p>
                  </a:txBody>
                  <a:tcPr/>
                </a:tc>
                <a:tc hMerge="1">
                  <a:txBody>
                    <a:bodyPr/>
                    <a:lstStyle/>
                    <a:p>
                      <a:endParaRPr lang="tr-TR"/>
                    </a:p>
                  </a:txBody>
                  <a:tcPr/>
                </a:tc>
                <a:tc>
                  <a:txBody>
                    <a:bodyPr/>
                    <a:lstStyle/>
                    <a:p>
                      <a:r>
                        <a:rPr lang="tr-TR" sz="2000" b="1" dirty="0" smtClean="0"/>
                        <a:t>Kayma, düşme yaralanma </a:t>
                      </a:r>
                      <a:endParaRPr lang="tr-TR" sz="2000" b="1" dirty="0"/>
                    </a:p>
                  </a:txBody>
                  <a:tcPr/>
                </a:tc>
              </a:tr>
              <a:tr h="566953">
                <a:tc gridSpan="2">
                  <a:txBody>
                    <a:bodyPr/>
                    <a:lstStyle/>
                    <a:p>
                      <a:r>
                        <a:rPr lang="tr-TR" sz="2000" b="1" dirty="0" smtClean="0"/>
                        <a:t>Uzatma Kablolar </a:t>
                      </a:r>
                      <a:endParaRPr lang="tr-TR" sz="2000" b="1" dirty="0"/>
                    </a:p>
                  </a:txBody>
                  <a:tcPr/>
                </a:tc>
                <a:tc hMerge="1">
                  <a:txBody>
                    <a:bodyPr/>
                    <a:lstStyle/>
                    <a:p>
                      <a:endParaRPr lang="tr-TR"/>
                    </a:p>
                  </a:txBody>
                  <a:tcPr/>
                </a:tc>
                <a:tc>
                  <a:txBody>
                    <a:bodyPr/>
                    <a:lstStyle/>
                    <a:p>
                      <a:r>
                        <a:rPr lang="tr-TR" sz="2000" b="1" dirty="0" smtClean="0"/>
                        <a:t>Takılma, düşme yaralanma Elektrik çarpması </a:t>
                      </a:r>
                      <a:endParaRPr lang="tr-TR" sz="2000" b="1" dirty="0"/>
                    </a:p>
                  </a:txBody>
                  <a:tcPr/>
                </a:tc>
              </a:tr>
              <a:tr h="485960">
                <a:tc gridSpan="2">
                  <a:txBody>
                    <a:bodyPr/>
                    <a:lstStyle/>
                    <a:p>
                      <a:r>
                        <a:rPr lang="tr-TR" sz="2000" b="1" dirty="0" smtClean="0"/>
                        <a:t>Elektrik ekipmanları/soketler, Diğer elektrikli ekipmanlar</a:t>
                      </a:r>
                      <a:endParaRPr lang="tr-TR" sz="2000" b="1" dirty="0"/>
                    </a:p>
                  </a:txBody>
                  <a:tcPr/>
                </a:tc>
                <a:tc hMerge="1">
                  <a:txBody>
                    <a:bodyPr/>
                    <a:lstStyle/>
                    <a:p>
                      <a:endParaRPr lang="tr-TR"/>
                    </a:p>
                  </a:txBody>
                  <a:tcPr/>
                </a:tc>
                <a:tc>
                  <a:txBody>
                    <a:bodyPr/>
                    <a:lstStyle/>
                    <a:p>
                      <a:r>
                        <a:rPr lang="tr-TR" sz="2000" b="1" dirty="0" smtClean="0"/>
                        <a:t>Elektrik çarpması</a:t>
                      </a:r>
                      <a:endParaRPr lang="tr-TR" sz="2000" b="1" dirty="0"/>
                    </a:p>
                  </a:txBody>
                  <a:tcPr/>
                </a:tc>
              </a:tr>
              <a:tr h="682302">
                <a:tc gridSpan="2">
                  <a:txBody>
                    <a:bodyPr/>
                    <a:lstStyle/>
                    <a:p>
                      <a:r>
                        <a:rPr lang="tr-TR" sz="2000" b="1" dirty="0" smtClean="0"/>
                        <a:t>Sıcak radyatörler /ısıtıcılar</a:t>
                      </a:r>
                      <a:endParaRPr lang="tr-TR" sz="2000" b="1" dirty="0"/>
                    </a:p>
                  </a:txBody>
                  <a:tcPr/>
                </a:tc>
                <a:tc hMerge="1">
                  <a:txBody>
                    <a:bodyPr/>
                    <a:lstStyle/>
                    <a:p>
                      <a:endParaRPr lang="tr-TR"/>
                    </a:p>
                  </a:txBody>
                  <a:tcPr/>
                </a:tc>
                <a:tc>
                  <a:txBody>
                    <a:bodyPr/>
                    <a:lstStyle/>
                    <a:p>
                      <a:r>
                        <a:rPr lang="tr-TR" sz="2000" b="1" dirty="0" smtClean="0"/>
                        <a:t>Yanma/yaralanma </a:t>
                      </a:r>
                      <a:endParaRPr lang="tr-TR" sz="2000" b="1" dirty="0"/>
                    </a:p>
                  </a:txBody>
                  <a:tcPr/>
                </a:tc>
              </a:tr>
              <a:tr h="620659">
                <a:tc gridSpan="2">
                  <a:txBody>
                    <a:bodyPr/>
                    <a:lstStyle/>
                    <a:p>
                      <a:r>
                        <a:rPr lang="tr-TR" sz="2000" b="1" dirty="0" smtClean="0"/>
                        <a:t>Açık pencereler </a:t>
                      </a:r>
                      <a:endParaRPr lang="tr-TR" sz="2000" b="1" dirty="0"/>
                    </a:p>
                  </a:txBody>
                  <a:tcPr/>
                </a:tc>
                <a:tc hMerge="1">
                  <a:txBody>
                    <a:bodyPr/>
                    <a:lstStyle/>
                    <a:p>
                      <a:endParaRPr lang="tr-TR"/>
                    </a:p>
                  </a:txBody>
                  <a:tcPr/>
                </a:tc>
                <a:tc>
                  <a:txBody>
                    <a:bodyPr/>
                    <a:lstStyle/>
                    <a:p>
                      <a:r>
                        <a:rPr lang="tr-TR" sz="2000" b="1" dirty="0" smtClean="0"/>
                        <a:t>Düşme</a:t>
                      </a:r>
                      <a:endParaRPr lang="tr-TR" sz="2000" b="1" dirty="0"/>
                    </a:p>
                  </a:txBody>
                  <a:tcPr/>
                </a:tc>
              </a:tr>
              <a:tr h="624502">
                <a:tc gridSpan="2">
                  <a:txBody>
                    <a:bodyPr/>
                    <a:lstStyle/>
                    <a:p>
                      <a:r>
                        <a:rPr lang="tr-TR" sz="2000" b="1" dirty="0" smtClean="0"/>
                        <a:t>Sıralar</a:t>
                      </a:r>
                      <a:endParaRPr lang="tr-TR" sz="2000" b="1" dirty="0"/>
                    </a:p>
                  </a:txBody>
                  <a:tcPr/>
                </a:tc>
                <a:tc hMerge="1">
                  <a:txBody>
                    <a:bodyPr/>
                    <a:lstStyle/>
                    <a:p>
                      <a:endParaRPr lang="tr-TR"/>
                    </a:p>
                  </a:txBody>
                  <a:tcPr/>
                </a:tc>
                <a:tc>
                  <a:txBody>
                    <a:bodyPr/>
                    <a:lstStyle/>
                    <a:p>
                      <a:r>
                        <a:rPr lang="tr-TR" sz="2000" b="1" dirty="0" smtClean="0"/>
                        <a:t>Çarparak yaralanma, Düşme, Takılma</a:t>
                      </a:r>
                      <a:endParaRPr lang="tr-TR" sz="2000" b="1" dirty="0"/>
                    </a:p>
                  </a:txBody>
                  <a:tcPr/>
                </a:tc>
              </a:tr>
              <a:tr h="576000">
                <a:tc gridSpan="2">
                  <a:txBody>
                    <a:bodyPr/>
                    <a:lstStyle/>
                    <a:p>
                      <a:r>
                        <a:rPr lang="tr-TR" sz="2000" b="1" dirty="0" smtClean="0"/>
                        <a:t>Tehlikeli maddeler </a:t>
                      </a:r>
                      <a:endParaRPr lang="tr-TR" sz="2000" b="1" dirty="0"/>
                    </a:p>
                  </a:txBody>
                  <a:tcPr/>
                </a:tc>
                <a:tc hMerge="1">
                  <a:txBody>
                    <a:bodyPr/>
                    <a:lstStyle/>
                    <a:p>
                      <a:endParaRPr lang="tr-TR"/>
                    </a:p>
                  </a:txBody>
                  <a:tcPr/>
                </a:tc>
                <a:tc>
                  <a:txBody>
                    <a:bodyPr/>
                    <a:lstStyle/>
                    <a:p>
                      <a:r>
                        <a:rPr lang="tr-TR" sz="2000" b="1" dirty="0" smtClean="0"/>
                        <a:t>Zehirlenme, Hastalanma</a:t>
                      </a:r>
                      <a:endParaRPr lang="tr-TR" sz="2000" b="1" dirty="0"/>
                    </a:p>
                  </a:txBody>
                  <a:tcPr/>
                </a:tc>
              </a:tr>
            </a:tbl>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214282" y="1000108"/>
            <a:ext cx="8715436" cy="928694"/>
          </a:xfrm>
        </p:spPr>
        <p:txBody>
          <a:bodyPr>
            <a:noAutofit/>
          </a:bodyPr>
          <a:lstStyle/>
          <a:p>
            <a:pPr marL="0" indent="0">
              <a:buClr>
                <a:schemeClr val="accent3"/>
              </a:buClr>
              <a:buNone/>
              <a:defRPr/>
            </a:pPr>
            <a:r>
              <a:rPr lang="tr-TR" sz="2800" b="1" dirty="0" smtClean="0">
                <a:solidFill>
                  <a:srgbClr val="FF0000"/>
                </a:solidFill>
              </a:rPr>
              <a:t>7. ADIM : </a:t>
            </a:r>
            <a:r>
              <a:rPr lang="tr-TR" sz="2800" b="1" i="1" dirty="0" smtClean="0">
                <a:solidFill>
                  <a:srgbClr val="FF0000"/>
                </a:solidFill>
              </a:rPr>
              <a:t>RİSKLERİN ÖNEM DERECELERİNİN DEĞERLENDİRİLMESİ ve BELİRLENMESİ</a:t>
            </a:r>
            <a:endParaRPr lang="tr-TR" sz="2800" b="1" dirty="0" smtClean="0">
              <a:solidFill>
                <a:srgbClr val="FF0000"/>
              </a:solidFill>
            </a:endParaRPr>
          </a:p>
        </p:txBody>
      </p:sp>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45</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5" name="4 Dikdörtgen"/>
          <p:cNvSpPr/>
          <p:nvPr/>
        </p:nvSpPr>
        <p:spPr>
          <a:xfrm>
            <a:off x="214282" y="2071678"/>
            <a:ext cx="8715436" cy="4493538"/>
          </a:xfrm>
          <a:prstGeom prst="rect">
            <a:avLst/>
          </a:prstGeom>
        </p:spPr>
        <p:txBody>
          <a:bodyPr wrap="square">
            <a:spAutoFit/>
          </a:bodyPr>
          <a:lstStyle/>
          <a:p>
            <a:r>
              <a:rPr lang="tr-TR" sz="2200" dirty="0" smtClean="0"/>
              <a:t>Kayıp  oluşturabilecek  olayın  ne  kadar  kritik  olduğunun  ve  hangi  öncelikle  ele alınmasının gerektiğinin tespit edilmesi çok önemlidir. </a:t>
            </a:r>
          </a:p>
          <a:p>
            <a:r>
              <a:rPr lang="tr-TR" sz="2200" dirty="0" smtClean="0"/>
              <a:t>Bu  değerlendirmeyi  yaparken,  aşağıdaki  kıstasları  göz  önünde  bulundurmak gereklidir:</a:t>
            </a:r>
          </a:p>
          <a:p>
            <a:r>
              <a:rPr lang="tr-TR" sz="2200" b="1" dirty="0" smtClean="0"/>
              <a:t>(1)  Riskin Şiddeti yada Ciddiyeti:</a:t>
            </a:r>
          </a:p>
          <a:p>
            <a:r>
              <a:rPr lang="tr-TR" sz="2200" dirty="0" smtClean="0"/>
              <a:t>Eğer bir olay kayıpla sonuçlanıyorsa, oluşan kayıp ne kadar önemlidir, ne kadar ciddidir? </a:t>
            </a:r>
          </a:p>
          <a:p>
            <a:r>
              <a:rPr lang="tr-TR" sz="2200" b="1" dirty="0" smtClean="0"/>
              <a:t>(2)  Riskin oluşum yada tekrarlanma sıklığı: </a:t>
            </a:r>
          </a:p>
          <a:p>
            <a:r>
              <a:rPr lang="tr-TR" sz="2200" dirty="0" smtClean="0"/>
              <a:t>İş  ortamındaki  insanlar,  ekipman,  malzeme  yada  çevreye  risk  oluşturan  olaya hangi sıklıkla maruz kalıyor. </a:t>
            </a:r>
          </a:p>
          <a:p>
            <a:r>
              <a:rPr lang="tr-TR" sz="2200" b="1" dirty="0" smtClean="0"/>
              <a:t>(3)  Olasılık: </a:t>
            </a:r>
          </a:p>
          <a:p>
            <a:r>
              <a:rPr lang="tr-TR" sz="2200" dirty="0" smtClean="0"/>
              <a:t>Riske maruz kalabilecek insan, ekipman, malzeme, çevre işlem faktörlerinin ele alınarak kayba uğrama olasılıkları nedir?</a:t>
            </a:r>
            <a:endParaRPr lang="tr-TR" sz="2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214282" y="2214554"/>
          <a:ext cx="4143405" cy="3816570"/>
        </p:xfrm>
        <a:graphic>
          <a:graphicData uri="http://schemas.openxmlformats.org/drawingml/2006/table">
            <a:tbl>
              <a:tblPr firstRow="1" bandRow="1">
                <a:tableStyleId>{5C22544A-7EE6-4342-B048-85BDC9FD1C3A}</a:tableStyleId>
              </a:tblPr>
              <a:tblGrid>
                <a:gridCol w="1381135"/>
                <a:gridCol w="1381135"/>
                <a:gridCol w="1381135"/>
              </a:tblGrid>
              <a:tr h="580434">
                <a:tc gridSpan="3">
                  <a:txBody>
                    <a:bodyPr/>
                    <a:lstStyle/>
                    <a:p>
                      <a:pPr algn="ctr"/>
                      <a:r>
                        <a:rPr lang="tr-TR" b="1" dirty="0" smtClean="0"/>
                        <a:t>OLASILIK </a:t>
                      </a:r>
                    </a:p>
                    <a:p>
                      <a:pPr algn="ctr"/>
                      <a:r>
                        <a:rPr lang="tr-TR" b="1" dirty="0" smtClean="0"/>
                        <a:t>Ortaya çıkma olasılığı Frekans için derecelendirme</a:t>
                      </a:r>
                      <a:r>
                        <a:rPr lang="tr-TR" b="1" baseline="0" dirty="0" smtClean="0"/>
                        <a:t> basamakları</a:t>
                      </a:r>
                      <a:endParaRPr lang="tr-TR" b="1" dirty="0"/>
                    </a:p>
                  </a:txBody>
                  <a:tcPr anchor="ctr"/>
                </a:tc>
                <a:tc hMerge="1">
                  <a:txBody>
                    <a:bodyPr/>
                    <a:lstStyle/>
                    <a:p>
                      <a:pPr algn="ctr"/>
                      <a:endParaRPr lang="tr-TR" b="1" dirty="0"/>
                    </a:p>
                  </a:txBody>
                  <a:tcPr anchor="ctr"/>
                </a:tc>
                <a:tc hMerge="1">
                  <a:txBody>
                    <a:bodyPr/>
                    <a:lstStyle/>
                    <a:p>
                      <a:pPr algn="ctr"/>
                      <a:endParaRPr lang="tr-TR" b="1" dirty="0"/>
                    </a:p>
                  </a:txBody>
                  <a:tcPr anchor="ctr"/>
                </a:tc>
              </a:tr>
              <a:tr h="580434">
                <a:tc>
                  <a:txBody>
                    <a:bodyPr/>
                    <a:lstStyle/>
                    <a:p>
                      <a:pPr algn="ctr"/>
                      <a:r>
                        <a:rPr lang="tr-TR" dirty="0" smtClean="0"/>
                        <a:t>Çok Yüksek</a:t>
                      </a:r>
                    </a:p>
                  </a:txBody>
                  <a:tcPr anchor="ctr">
                    <a:solidFill>
                      <a:srgbClr val="FF0000"/>
                    </a:solidFill>
                  </a:tcPr>
                </a:tc>
                <a:tc>
                  <a:txBody>
                    <a:bodyPr/>
                    <a:lstStyle/>
                    <a:p>
                      <a:pPr algn="ctr"/>
                      <a:r>
                        <a:rPr lang="tr-TR" dirty="0" smtClean="0"/>
                        <a:t>5</a:t>
                      </a:r>
                      <a:endParaRPr lang="tr-TR" dirty="0"/>
                    </a:p>
                  </a:txBody>
                  <a:tcPr anchor="ctr">
                    <a:solidFill>
                      <a:srgbClr val="FF0000"/>
                    </a:solidFill>
                  </a:tcPr>
                </a:tc>
                <a:tc>
                  <a:txBody>
                    <a:bodyPr/>
                    <a:lstStyle/>
                    <a:p>
                      <a:pPr algn="ctr"/>
                      <a:r>
                        <a:rPr lang="tr-TR" dirty="0" smtClean="0"/>
                        <a:t>Her gün</a:t>
                      </a:r>
                      <a:endParaRPr lang="tr-TR" dirty="0"/>
                    </a:p>
                  </a:txBody>
                  <a:tcPr anchor="ctr">
                    <a:solidFill>
                      <a:srgbClr val="FF0000"/>
                    </a:solidFill>
                  </a:tcPr>
                </a:tc>
              </a:tr>
              <a:tr h="580434">
                <a:tc>
                  <a:txBody>
                    <a:bodyPr/>
                    <a:lstStyle/>
                    <a:p>
                      <a:pPr algn="ctr"/>
                      <a:r>
                        <a:rPr lang="tr-TR" dirty="0" smtClean="0"/>
                        <a:t>Yüksek</a:t>
                      </a:r>
                    </a:p>
                  </a:txBody>
                  <a:tcPr anchor="ctr">
                    <a:solidFill>
                      <a:schemeClr val="accent2">
                        <a:lumMod val="60000"/>
                        <a:lumOff val="40000"/>
                      </a:schemeClr>
                    </a:solidFill>
                  </a:tcPr>
                </a:tc>
                <a:tc>
                  <a:txBody>
                    <a:bodyPr/>
                    <a:lstStyle/>
                    <a:p>
                      <a:pPr algn="ctr"/>
                      <a:r>
                        <a:rPr lang="tr-TR" dirty="0" smtClean="0"/>
                        <a:t>4</a:t>
                      </a:r>
                      <a:endParaRPr lang="tr-TR" dirty="0"/>
                    </a:p>
                  </a:txBody>
                  <a:tcPr anchor="c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Haftada bir</a:t>
                      </a:r>
                    </a:p>
                  </a:txBody>
                  <a:tcPr anchor="ctr">
                    <a:solidFill>
                      <a:schemeClr val="accent2">
                        <a:lumMod val="60000"/>
                        <a:lumOff val="40000"/>
                      </a:schemeClr>
                    </a:solidFill>
                  </a:tcPr>
                </a:tc>
              </a:tr>
              <a:tr h="580434">
                <a:tc>
                  <a:txBody>
                    <a:bodyPr/>
                    <a:lstStyle/>
                    <a:p>
                      <a:pPr algn="ctr"/>
                      <a:r>
                        <a:rPr lang="tr-TR" dirty="0" smtClean="0"/>
                        <a:t>Orta</a:t>
                      </a:r>
                    </a:p>
                  </a:txBody>
                  <a:tcPr anchor="ctr">
                    <a:solidFill>
                      <a:srgbClr val="FFFF00"/>
                    </a:solidFill>
                  </a:tcPr>
                </a:tc>
                <a:tc>
                  <a:txBody>
                    <a:bodyPr/>
                    <a:lstStyle/>
                    <a:p>
                      <a:pPr algn="ctr"/>
                      <a:r>
                        <a:rPr lang="tr-TR" dirty="0" smtClean="0"/>
                        <a:t>3</a:t>
                      </a:r>
                      <a:endParaRPr lang="tr-TR" dirty="0"/>
                    </a:p>
                  </a:txBody>
                  <a:tcPr anchor="ctr">
                    <a:solidFill>
                      <a:srgbClr val="FFFF00"/>
                    </a:solidFill>
                  </a:tcPr>
                </a:tc>
                <a:tc>
                  <a:txBody>
                    <a:bodyPr/>
                    <a:lstStyle/>
                    <a:p>
                      <a:pPr algn="ctr"/>
                      <a:r>
                        <a:rPr lang="tr-TR" dirty="0" smtClean="0"/>
                        <a:t>Ayda bir</a:t>
                      </a:r>
                      <a:endParaRPr lang="tr-TR" dirty="0"/>
                    </a:p>
                  </a:txBody>
                  <a:tcPr anchor="ctr">
                    <a:solidFill>
                      <a:srgbClr val="FFFF00"/>
                    </a:solidFill>
                  </a:tcPr>
                </a:tc>
              </a:tr>
              <a:tr h="580434">
                <a:tc>
                  <a:txBody>
                    <a:bodyPr/>
                    <a:lstStyle/>
                    <a:p>
                      <a:pPr algn="ctr"/>
                      <a:r>
                        <a:rPr lang="tr-TR" dirty="0" smtClean="0"/>
                        <a:t>Küçük</a:t>
                      </a:r>
                    </a:p>
                  </a:txBody>
                  <a:tcPr anchor="ctr">
                    <a:solidFill>
                      <a:schemeClr val="accent3">
                        <a:lumMod val="60000"/>
                        <a:lumOff val="40000"/>
                      </a:schemeClr>
                    </a:solidFill>
                  </a:tcPr>
                </a:tc>
                <a:tc>
                  <a:txBody>
                    <a:bodyPr/>
                    <a:lstStyle/>
                    <a:p>
                      <a:pPr algn="ctr"/>
                      <a:r>
                        <a:rPr lang="tr-TR" dirty="0" smtClean="0"/>
                        <a:t>2</a:t>
                      </a:r>
                      <a:endParaRPr lang="tr-TR" dirty="0"/>
                    </a:p>
                  </a:txBody>
                  <a:tcPr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Üç</a:t>
                      </a:r>
                      <a:r>
                        <a:rPr lang="tr-TR" baseline="0" dirty="0" smtClean="0"/>
                        <a:t> ayda bir</a:t>
                      </a:r>
                      <a:endParaRPr lang="tr-TR" dirty="0" smtClean="0"/>
                    </a:p>
                  </a:txBody>
                  <a:tcPr anchor="ctr">
                    <a:solidFill>
                      <a:schemeClr val="accent3">
                        <a:lumMod val="60000"/>
                        <a:lumOff val="40000"/>
                      </a:schemeClr>
                    </a:solidFill>
                  </a:tcPr>
                </a:tc>
              </a:tr>
              <a:tr h="580434">
                <a:tc>
                  <a:txBody>
                    <a:bodyPr/>
                    <a:lstStyle/>
                    <a:p>
                      <a:pPr algn="ctr"/>
                      <a:r>
                        <a:rPr lang="tr-TR" dirty="0" smtClean="0"/>
                        <a:t>Çok Düşük</a:t>
                      </a:r>
                    </a:p>
                  </a:txBody>
                  <a:tcPr anchor="ctr">
                    <a:solidFill>
                      <a:srgbClr val="00B050"/>
                    </a:solidFill>
                  </a:tcPr>
                </a:tc>
                <a:tc>
                  <a:txBody>
                    <a:bodyPr/>
                    <a:lstStyle/>
                    <a:p>
                      <a:pPr algn="ctr"/>
                      <a:r>
                        <a:rPr lang="tr-TR" dirty="0" smtClean="0"/>
                        <a:t>1</a:t>
                      </a:r>
                      <a:endParaRPr lang="tr-TR" dirty="0"/>
                    </a:p>
                  </a:txBody>
                  <a:tcPr anchor="ctr">
                    <a:solidFill>
                      <a:srgbClr val="00B050"/>
                    </a:solidFill>
                  </a:tcPr>
                </a:tc>
                <a:tc>
                  <a:txBody>
                    <a:bodyPr/>
                    <a:lstStyle/>
                    <a:p>
                      <a:pPr algn="ctr"/>
                      <a:r>
                        <a:rPr lang="tr-TR" dirty="0" smtClean="0"/>
                        <a:t>Yılda bir</a:t>
                      </a:r>
                      <a:endParaRPr lang="tr-TR" dirty="0"/>
                    </a:p>
                  </a:txBody>
                  <a:tcPr anchor="ctr">
                    <a:solidFill>
                      <a:srgbClr val="00B050"/>
                    </a:solidFill>
                  </a:tcPr>
                </a:tc>
              </a:tr>
            </a:tbl>
          </a:graphicData>
        </a:graphic>
      </p:graphicFrame>
      <p:pic>
        <p:nvPicPr>
          <p:cNvPr id="115714" name="Picture 2"/>
          <p:cNvPicPr>
            <a:picLocks noChangeAspect="1" noChangeArrowheads="1"/>
          </p:cNvPicPr>
          <p:nvPr/>
        </p:nvPicPr>
        <p:blipFill>
          <a:blip r:embed="rId2" cstate="print"/>
          <a:srcRect/>
          <a:stretch>
            <a:fillRect/>
          </a:stretch>
        </p:blipFill>
        <p:spPr bwMode="auto">
          <a:xfrm>
            <a:off x="1659527" y="1000108"/>
            <a:ext cx="5583154" cy="1143008"/>
          </a:xfrm>
          <a:prstGeom prst="rect">
            <a:avLst/>
          </a:prstGeom>
          <a:noFill/>
          <a:ln w="9525">
            <a:noFill/>
            <a:miter lim="800000"/>
            <a:headEnd/>
            <a:tailEnd/>
          </a:ln>
          <a:effectLst/>
        </p:spPr>
      </p:pic>
      <p:graphicFrame>
        <p:nvGraphicFramePr>
          <p:cNvPr id="7" name="6 Tablo"/>
          <p:cNvGraphicFramePr>
            <a:graphicFrameLocks noGrp="1"/>
          </p:cNvGraphicFramePr>
          <p:nvPr/>
        </p:nvGraphicFramePr>
        <p:xfrm>
          <a:off x="4714875" y="2163302"/>
          <a:ext cx="4286250" cy="4541133"/>
        </p:xfrm>
        <a:graphic>
          <a:graphicData uri="http://schemas.openxmlformats.org/drawingml/2006/table">
            <a:tbl>
              <a:tblPr firstRow="1" bandRow="1">
                <a:tableStyleId>{5C22544A-7EE6-4342-B048-85BDC9FD1C3A}</a:tableStyleId>
              </a:tblPr>
              <a:tblGrid>
                <a:gridCol w="1071571"/>
                <a:gridCol w="857256"/>
                <a:gridCol w="2357423"/>
              </a:tblGrid>
              <a:tr h="479880">
                <a:tc gridSpan="3">
                  <a:txBody>
                    <a:bodyPr/>
                    <a:lstStyle/>
                    <a:p>
                      <a:pPr algn="ctr"/>
                      <a:r>
                        <a:rPr lang="tr-TR" b="1" dirty="0" smtClean="0"/>
                        <a:t>ŞİDDET</a:t>
                      </a:r>
                      <a:endParaRPr lang="tr-TR" b="1" dirty="0"/>
                    </a:p>
                  </a:txBody>
                  <a:tcPr anchor="ctr"/>
                </a:tc>
                <a:tc hMerge="1">
                  <a:txBody>
                    <a:bodyPr/>
                    <a:lstStyle/>
                    <a:p>
                      <a:endParaRPr lang="tr-TR"/>
                    </a:p>
                  </a:txBody>
                  <a:tcPr/>
                </a:tc>
                <a:tc hMerge="1">
                  <a:txBody>
                    <a:bodyPr/>
                    <a:lstStyle/>
                    <a:p>
                      <a:pPr algn="ctr"/>
                      <a:endParaRPr lang="tr-TR" b="1" dirty="0"/>
                    </a:p>
                  </a:txBody>
                  <a:tcPr anchor="ctr"/>
                </a:tc>
              </a:tr>
              <a:tr h="571504">
                <a:tc gridSpan="2">
                  <a:txBody>
                    <a:bodyPr/>
                    <a:lstStyle/>
                    <a:p>
                      <a:pPr algn="ctr"/>
                      <a:r>
                        <a:rPr lang="tr-TR" b="1" dirty="0" smtClean="0"/>
                        <a:t>DERECELENDİRME</a:t>
                      </a:r>
                      <a:endParaRPr lang="tr-TR" b="1" dirty="0"/>
                    </a:p>
                  </a:txBody>
                  <a:tcPr anchor="ctr"/>
                </a:tc>
                <a:tc hMerge="1">
                  <a:txBody>
                    <a:bodyPr/>
                    <a:lstStyle/>
                    <a:p>
                      <a:pPr algn="ctr"/>
                      <a:endParaRPr lang="tr-TR" b="1" dirty="0"/>
                    </a:p>
                  </a:txBody>
                  <a:tcPr anchor="ctr"/>
                </a:tc>
                <a:tc>
                  <a:txBody>
                    <a:bodyPr/>
                    <a:lstStyle/>
                    <a:p>
                      <a:pPr algn="ctr"/>
                      <a:r>
                        <a:rPr lang="tr-TR" b="1" dirty="0" smtClean="0"/>
                        <a:t>SONUC</a:t>
                      </a:r>
                      <a:endParaRPr lang="tr-TR" b="1" dirty="0"/>
                    </a:p>
                  </a:txBody>
                  <a:tcPr anchor="ctr"/>
                </a:tc>
              </a:tr>
              <a:tr h="619668">
                <a:tc>
                  <a:txBody>
                    <a:bodyPr/>
                    <a:lstStyle/>
                    <a:p>
                      <a:pPr algn="ctr"/>
                      <a:r>
                        <a:rPr lang="tr-TR" dirty="0" smtClean="0"/>
                        <a:t>Çok Ciddi</a:t>
                      </a:r>
                    </a:p>
                  </a:txBody>
                  <a:tcPr anchor="ctr"/>
                </a:tc>
                <a:tc>
                  <a:txBody>
                    <a:bodyPr/>
                    <a:lstStyle/>
                    <a:p>
                      <a:pPr algn="ctr"/>
                      <a:r>
                        <a:rPr lang="tr-TR" dirty="0" smtClean="0"/>
                        <a:t>5</a:t>
                      </a:r>
                      <a:endParaRPr lang="tr-TR" dirty="0"/>
                    </a:p>
                  </a:txBody>
                  <a:tcPr anchor="ctr"/>
                </a:tc>
                <a:tc>
                  <a:txBody>
                    <a:bodyPr/>
                    <a:lstStyle/>
                    <a:p>
                      <a:pPr algn="ctr"/>
                      <a:r>
                        <a:rPr lang="tr-TR" dirty="0" smtClean="0"/>
                        <a:t>Birden çok ölüm, </a:t>
                      </a:r>
                    </a:p>
                    <a:p>
                      <a:pPr algn="ctr"/>
                      <a:r>
                        <a:rPr lang="tr-TR" dirty="0" smtClean="0"/>
                        <a:t>Sürekli iş görmezlik</a:t>
                      </a:r>
                      <a:endParaRPr lang="tr-TR" dirty="0"/>
                    </a:p>
                  </a:txBody>
                  <a:tcPr anchor="ctr"/>
                </a:tc>
              </a:tr>
              <a:tr h="619668">
                <a:tc>
                  <a:txBody>
                    <a:bodyPr/>
                    <a:lstStyle/>
                    <a:p>
                      <a:pPr algn="ctr"/>
                      <a:r>
                        <a:rPr lang="tr-TR" dirty="0" smtClean="0"/>
                        <a:t>Ciddi</a:t>
                      </a:r>
                    </a:p>
                  </a:txBody>
                  <a:tcPr anchor="ctr"/>
                </a:tc>
                <a:tc>
                  <a:txBody>
                    <a:bodyPr/>
                    <a:lstStyle/>
                    <a:p>
                      <a:pPr algn="ctr"/>
                      <a:r>
                        <a:rPr lang="tr-TR" dirty="0" smtClean="0"/>
                        <a:t>4</a:t>
                      </a:r>
                      <a:endParaRPr lang="tr-T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Ölüm, Ciddi Yaralanma</a:t>
                      </a:r>
                      <a:r>
                        <a:rPr lang="tr-TR" baseline="0" dirty="0" smtClean="0"/>
                        <a:t> Meslek hastalığı</a:t>
                      </a:r>
                      <a:endParaRPr lang="tr-TR" dirty="0" smtClean="0"/>
                    </a:p>
                  </a:txBody>
                  <a:tcPr anchor="ctr"/>
                </a:tc>
              </a:tr>
              <a:tr h="619668">
                <a:tc>
                  <a:txBody>
                    <a:bodyPr/>
                    <a:lstStyle/>
                    <a:p>
                      <a:pPr algn="ctr"/>
                      <a:r>
                        <a:rPr lang="tr-TR" dirty="0" smtClean="0"/>
                        <a:t>Orta</a:t>
                      </a:r>
                    </a:p>
                  </a:txBody>
                  <a:tcPr anchor="ctr"/>
                </a:tc>
                <a:tc>
                  <a:txBody>
                    <a:bodyPr/>
                    <a:lstStyle/>
                    <a:p>
                      <a:pPr algn="ctr"/>
                      <a:r>
                        <a:rPr lang="tr-TR" dirty="0" smtClean="0"/>
                        <a:t>3</a:t>
                      </a:r>
                      <a:endParaRPr lang="tr-TR" dirty="0"/>
                    </a:p>
                  </a:txBody>
                  <a:tcPr anchor="ctr"/>
                </a:tc>
                <a:tc>
                  <a:txBody>
                    <a:bodyPr/>
                    <a:lstStyle/>
                    <a:p>
                      <a:pPr algn="ctr"/>
                      <a:r>
                        <a:rPr lang="tr-TR" dirty="0" smtClean="0"/>
                        <a:t>Hafif yaralanma </a:t>
                      </a:r>
                    </a:p>
                    <a:p>
                      <a:pPr algn="ctr"/>
                      <a:r>
                        <a:rPr lang="tr-TR" dirty="0" smtClean="0"/>
                        <a:t>Tedavi gerektirir</a:t>
                      </a:r>
                      <a:endParaRPr lang="tr-TR" dirty="0"/>
                    </a:p>
                  </a:txBody>
                  <a:tcPr anchor="ctr"/>
                </a:tc>
              </a:tr>
              <a:tr h="619668">
                <a:tc>
                  <a:txBody>
                    <a:bodyPr/>
                    <a:lstStyle/>
                    <a:p>
                      <a:pPr algn="ctr"/>
                      <a:r>
                        <a:rPr lang="tr-TR" dirty="0" smtClean="0"/>
                        <a:t>Hafif</a:t>
                      </a:r>
                    </a:p>
                  </a:txBody>
                  <a:tcPr anchor="ctr"/>
                </a:tc>
                <a:tc>
                  <a:txBody>
                    <a:bodyPr/>
                    <a:lstStyle/>
                    <a:p>
                      <a:pPr algn="ctr"/>
                      <a:r>
                        <a:rPr lang="tr-TR" dirty="0" smtClean="0"/>
                        <a:t>2</a:t>
                      </a:r>
                      <a:endParaRPr lang="tr-TR" dirty="0"/>
                    </a:p>
                  </a:txBody>
                  <a:tcPr anchor="ctr"/>
                </a:tc>
                <a:tc>
                  <a:txBody>
                    <a:bodyPr/>
                    <a:lstStyle/>
                    <a:p>
                      <a:pPr algn="ctr"/>
                      <a:r>
                        <a:rPr lang="tr-TR" dirty="0" smtClean="0"/>
                        <a:t>İş Günü Kaybı Yok İlkyardım gerektiren</a:t>
                      </a:r>
                      <a:endParaRPr lang="tr-TR" dirty="0"/>
                    </a:p>
                  </a:txBody>
                  <a:tcPr anchor="ctr"/>
                </a:tc>
              </a:tr>
              <a:tr h="929429">
                <a:tc>
                  <a:txBody>
                    <a:bodyPr/>
                    <a:lstStyle/>
                    <a:p>
                      <a:pPr algn="ctr"/>
                      <a:r>
                        <a:rPr lang="tr-TR" dirty="0" smtClean="0"/>
                        <a:t>Çok Hafif</a:t>
                      </a:r>
                    </a:p>
                  </a:txBody>
                  <a:tcPr anchor="ctr"/>
                </a:tc>
                <a:tc>
                  <a:txBody>
                    <a:bodyPr/>
                    <a:lstStyle/>
                    <a:p>
                      <a:pPr algn="ctr"/>
                      <a:r>
                        <a:rPr lang="tr-TR" dirty="0" smtClean="0"/>
                        <a:t>1</a:t>
                      </a:r>
                      <a:endParaRPr lang="tr-TR" dirty="0"/>
                    </a:p>
                  </a:txBody>
                  <a:tcPr anchor="ctr"/>
                </a:tc>
                <a:tc>
                  <a:txBody>
                    <a:bodyPr/>
                    <a:lstStyle/>
                    <a:p>
                      <a:pPr algn="ctr"/>
                      <a:r>
                        <a:rPr lang="tr-TR" dirty="0" smtClean="0"/>
                        <a:t>İş Saati Kaybı Yok</a:t>
                      </a:r>
                    </a:p>
                    <a:p>
                      <a:pPr algn="ctr"/>
                      <a:r>
                        <a:rPr lang="tr-TR" dirty="0" smtClean="0"/>
                        <a:t>Yardım gerektiren</a:t>
                      </a:r>
                      <a:endParaRPr lang="tr-TR" dirty="0"/>
                    </a:p>
                  </a:txBody>
                  <a:tcPr anchor="ctr"/>
                </a:tc>
              </a:tr>
            </a:tbl>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47</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smtClean="0">
                <a:ln>
                  <a:noFill/>
                </a:ln>
                <a:solidFill>
                  <a:schemeClr val="bg1"/>
                </a:solidFill>
                <a:effectLst/>
                <a:uLnTx/>
                <a:uFillTx/>
                <a:latin typeface="+mj-lt"/>
                <a:ea typeface="Times New Roman"/>
                <a:cs typeface="+mj-cs"/>
              </a:rPr>
              <a:t>RİSK DEĞERLENDİRİLMESİ</a:t>
            </a:r>
            <a:endParaRPr kumimoji="0" lang="tr-TR" sz="4000" b="1" i="0" u="none" strike="noStrike" kern="1200" cap="all" spc="0" normalizeH="0" baseline="0" noProof="0" dirty="0" smtClean="0">
              <a:ln>
                <a:noFill/>
              </a:ln>
              <a:solidFill>
                <a:schemeClr val="bg1"/>
              </a:solidFill>
              <a:effectLst/>
              <a:uLnTx/>
              <a:uFillTx/>
              <a:latin typeface="+mj-lt"/>
              <a:ea typeface="Times New Roman"/>
              <a:cs typeface="+mj-cs"/>
            </a:endParaRPr>
          </a:p>
        </p:txBody>
      </p:sp>
      <p:sp>
        <p:nvSpPr>
          <p:cNvPr id="6" name="5 Dikdörtgen"/>
          <p:cNvSpPr/>
          <p:nvPr/>
        </p:nvSpPr>
        <p:spPr>
          <a:xfrm>
            <a:off x="142844" y="1059404"/>
            <a:ext cx="8786874" cy="461665"/>
          </a:xfrm>
          <a:prstGeom prst="rect">
            <a:avLst/>
          </a:prstGeom>
        </p:spPr>
        <p:txBody>
          <a:bodyPr wrap="square">
            <a:spAutoFit/>
          </a:bodyPr>
          <a:lstStyle/>
          <a:p>
            <a:r>
              <a:rPr lang="tr-TR" sz="2400" b="1" dirty="0" smtClean="0"/>
              <a:t>RİSKLERİN 5X5 MATRİSE GÖRE DERECELENDİRMESİ YAPILIR.</a:t>
            </a:r>
            <a:endParaRPr lang="tr-TR" sz="2400" b="1" dirty="0"/>
          </a:p>
        </p:txBody>
      </p:sp>
      <p:graphicFrame>
        <p:nvGraphicFramePr>
          <p:cNvPr id="7" name="6 Tablo"/>
          <p:cNvGraphicFramePr>
            <a:graphicFrameLocks noGrp="1"/>
          </p:cNvGraphicFramePr>
          <p:nvPr/>
        </p:nvGraphicFramePr>
        <p:xfrm>
          <a:off x="571472" y="1643050"/>
          <a:ext cx="7929618" cy="5001348"/>
        </p:xfrm>
        <a:graphic>
          <a:graphicData uri="http://schemas.openxmlformats.org/drawingml/2006/table">
            <a:tbl>
              <a:tblPr firstRow="1" bandRow="1">
                <a:tableStyleId>{5C22544A-7EE6-4342-B048-85BDC9FD1C3A}</a:tableStyleId>
              </a:tblPr>
              <a:tblGrid>
                <a:gridCol w="1321603"/>
                <a:gridCol w="1321603"/>
                <a:gridCol w="1321603"/>
                <a:gridCol w="1321603"/>
                <a:gridCol w="1321603"/>
                <a:gridCol w="1321603"/>
              </a:tblGrid>
              <a:tr h="580434">
                <a:tc>
                  <a:txBody>
                    <a:bodyPr/>
                    <a:lstStyle/>
                    <a:p>
                      <a:endParaRPr lang="tr-TR" dirty="0"/>
                    </a:p>
                  </a:txBody>
                  <a:tcPr anchor="ctr"/>
                </a:tc>
                <a:tc>
                  <a:txBody>
                    <a:bodyPr/>
                    <a:lstStyle/>
                    <a:p>
                      <a:endParaRPr lang="tr-TR"/>
                    </a:p>
                  </a:txBody>
                  <a:tcPr anchor="ctr"/>
                </a:tc>
                <a:tc>
                  <a:txBody>
                    <a:bodyPr/>
                    <a:lstStyle/>
                    <a:p>
                      <a:endParaRPr lang="tr-TR"/>
                    </a:p>
                  </a:txBody>
                  <a:tcPr anchor="ctr"/>
                </a:tc>
                <a:tc>
                  <a:txBody>
                    <a:bodyPr/>
                    <a:lstStyle/>
                    <a:p>
                      <a:endParaRPr lang="tr-TR"/>
                    </a:p>
                  </a:txBody>
                  <a:tcPr anchor="ctr"/>
                </a:tc>
                <a:tc>
                  <a:txBody>
                    <a:bodyPr/>
                    <a:lstStyle/>
                    <a:p>
                      <a:endParaRPr lang="tr-TR"/>
                    </a:p>
                  </a:txBody>
                  <a:tcPr anchor="ctr"/>
                </a:tc>
                <a:tc>
                  <a:txBody>
                    <a:bodyPr/>
                    <a:lstStyle/>
                    <a:p>
                      <a:endParaRPr lang="tr-TR"/>
                    </a:p>
                  </a:txBody>
                  <a:tcPr anchor="ctr"/>
                </a:tc>
              </a:tr>
              <a:tr h="580434">
                <a:tc rowSpan="2">
                  <a:txBody>
                    <a:bodyPr/>
                    <a:lstStyle/>
                    <a:p>
                      <a:pPr algn="ctr"/>
                      <a:r>
                        <a:rPr lang="tr-TR" b="1" dirty="0" smtClean="0"/>
                        <a:t>OLASILIK</a:t>
                      </a:r>
                      <a:endParaRPr lang="tr-TR" b="1" dirty="0"/>
                    </a:p>
                  </a:txBody>
                  <a:tcPr anchor="ctr"/>
                </a:tc>
                <a:tc gridSpan="5">
                  <a:txBody>
                    <a:bodyPr/>
                    <a:lstStyle/>
                    <a:p>
                      <a:pPr algn="ctr"/>
                      <a:r>
                        <a:rPr lang="tr-TR" sz="2800" b="1" dirty="0" smtClean="0"/>
                        <a:t>ŞİDDET</a:t>
                      </a:r>
                      <a:endParaRPr lang="tr-TR" b="1" dirty="0"/>
                    </a:p>
                  </a:txBody>
                  <a:tcPr anchor="ctr"/>
                </a:tc>
                <a:tc hMerge="1">
                  <a:txBody>
                    <a:bodyPr/>
                    <a:lstStyle/>
                    <a:p>
                      <a:endParaRPr lang="tr-TR" dirty="0"/>
                    </a:p>
                  </a:txBody>
                  <a:tcPr anchor="ctr"/>
                </a:tc>
                <a:tc hMerge="1">
                  <a:txBody>
                    <a:bodyPr/>
                    <a:lstStyle/>
                    <a:p>
                      <a:endParaRPr lang="tr-TR" dirty="0"/>
                    </a:p>
                  </a:txBody>
                  <a:tcPr anchor="ctr"/>
                </a:tc>
                <a:tc hMerge="1">
                  <a:txBody>
                    <a:bodyPr/>
                    <a:lstStyle/>
                    <a:p>
                      <a:endParaRPr lang="tr-TR" dirty="0"/>
                    </a:p>
                  </a:txBody>
                  <a:tcPr anchor="ctr"/>
                </a:tc>
                <a:tc hMerge="1">
                  <a:txBody>
                    <a:bodyPr/>
                    <a:lstStyle/>
                    <a:p>
                      <a:endParaRPr lang="tr-TR" dirty="0"/>
                    </a:p>
                  </a:txBody>
                  <a:tcPr anchor="ctr"/>
                </a:tc>
              </a:tr>
              <a:tr h="580434">
                <a:tc vMerge="1">
                  <a:txBody>
                    <a:bodyPr/>
                    <a:lstStyle/>
                    <a:p>
                      <a:pPr algn="ctr"/>
                      <a:endParaRPr lang="tr-TR" b="1" dirty="0"/>
                    </a:p>
                  </a:txBody>
                  <a:tcPr anchor="ctr"/>
                </a:tc>
                <a:tc>
                  <a:txBody>
                    <a:bodyPr/>
                    <a:lstStyle/>
                    <a:p>
                      <a:pPr algn="ctr"/>
                      <a:r>
                        <a:rPr lang="tr-TR" dirty="0" smtClean="0"/>
                        <a:t>Çok Ciddi</a:t>
                      </a:r>
                    </a:p>
                    <a:p>
                      <a:pPr algn="ctr"/>
                      <a:r>
                        <a:rPr lang="tr-TR" dirty="0" smtClean="0"/>
                        <a:t>5</a:t>
                      </a:r>
                      <a:endParaRPr lang="tr-TR" dirty="0"/>
                    </a:p>
                  </a:txBody>
                  <a:tcPr anchor="ctr"/>
                </a:tc>
                <a:tc>
                  <a:txBody>
                    <a:bodyPr/>
                    <a:lstStyle/>
                    <a:p>
                      <a:pPr algn="ctr"/>
                      <a:r>
                        <a:rPr lang="tr-TR" dirty="0" smtClean="0"/>
                        <a:t>Ciddi</a:t>
                      </a:r>
                    </a:p>
                    <a:p>
                      <a:pPr algn="ctr"/>
                      <a:r>
                        <a:rPr lang="tr-TR" dirty="0" smtClean="0"/>
                        <a:t>4</a:t>
                      </a:r>
                      <a:endParaRPr lang="tr-TR" dirty="0"/>
                    </a:p>
                  </a:txBody>
                  <a:tcPr anchor="ctr"/>
                </a:tc>
                <a:tc>
                  <a:txBody>
                    <a:bodyPr/>
                    <a:lstStyle/>
                    <a:p>
                      <a:pPr algn="ctr"/>
                      <a:r>
                        <a:rPr lang="tr-TR" dirty="0" smtClean="0"/>
                        <a:t>Orta</a:t>
                      </a:r>
                    </a:p>
                    <a:p>
                      <a:pPr algn="ctr"/>
                      <a:r>
                        <a:rPr lang="tr-TR" dirty="0" smtClean="0"/>
                        <a:t>3</a:t>
                      </a:r>
                      <a:endParaRPr lang="tr-TR" dirty="0"/>
                    </a:p>
                  </a:txBody>
                  <a:tcPr anchor="ctr"/>
                </a:tc>
                <a:tc>
                  <a:txBody>
                    <a:bodyPr/>
                    <a:lstStyle/>
                    <a:p>
                      <a:pPr algn="ctr"/>
                      <a:r>
                        <a:rPr lang="tr-TR" dirty="0" smtClean="0"/>
                        <a:t>Hafif</a:t>
                      </a:r>
                    </a:p>
                    <a:p>
                      <a:pPr algn="ctr"/>
                      <a:r>
                        <a:rPr lang="tr-TR" dirty="0" smtClean="0"/>
                        <a:t>2</a:t>
                      </a:r>
                      <a:endParaRPr lang="tr-TR" dirty="0"/>
                    </a:p>
                  </a:txBody>
                  <a:tcPr anchor="ctr"/>
                </a:tc>
                <a:tc>
                  <a:txBody>
                    <a:bodyPr/>
                    <a:lstStyle/>
                    <a:p>
                      <a:pPr algn="ctr"/>
                      <a:r>
                        <a:rPr lang="tr-TR" dirty="0" smtClean="0"/>
                        <a:t>Çok Hafif</a:t>
                      </a:r>
                    </a:p>
                    <a:p>
                      <a:pPr algn="ctr"/>
                      <a:r>
                        <a:rPr lang="tr-TR" dirty="0" smtClean="0"/>
                        <a:t>1</a:t>
                      </a:r>
                      <a:endParaRPr lang="tr-TR" dirty="0"/>
                    </a:p>
                  </a:txBody>
                  <a:tcPr anchor="ctr"/>
                </a:tc>
              </a:tr>
              <a:tr h="580434">
                <a:tc>
                  <a:txBody>
                    <a:bodyPr/>
                    <a:lstStyle/>
                    <a:p>
                      <a:pPr algn="ctr"/>
                      <a:r>
                        <a:rPr lang="tr-TR" dirty="0" smtClean="0"/>
                        <a:t>Çok Yüksek</a:t>
                      </a:r>
                    </a:p>
                    <a:p>
                      <a:pPr algn="ctr"/>
                      <a:r>
                        <a:rPr lang="tr-TR" dirty="0" smtClean="0"/>
                        <a:t>5</a:t>
                      </a:r>
                      <a:endParaRPr lang="tr-TR" dirty="0"/>
                    </a:p>
                  </a:txBody>
                  <a:tcPr anchor="ctr"/>
                </a:tc>
                <a:tc>
                  <a:txBody>
                    <a:bodyPr/>
                    <a:lstStyle/>
                    <a:p>
                      <a:pPr algn="ctr"/>
                      <a:r>
                        <a:rPr lang="tr-TR" b="1" dirty="0" smtClean="0"/>
                        <a:t>YÜKSEK</a:t>
                      </a:r>
                    </a:p>
                    <a:p>
                      <a:pPr algn="ctr"/>
                      <a:r>
                        <a:rPr lang="tr-TR" b="1" dirty="0" smtClean="0"/>
                        <a:t>25</a:t>
                      </a:r>
                      <a:endParaRPr lang="tr-TR" b="1" dirty="0"/>
                    </a:p>
                  </a:txBody>
                  <a:tcPr anchor="ctr">
                    <a:solidFill>
                      <a:srgbClr val="FF0000"/>
                    </a:solidFill>
                  </a:tcPr>
                </a:tc>
                <a:tc>
                  <a:txBody>
                    <a:bodyPr/>
                    <a:lstStyle/>
                    <a:p>
                      <a:pPr algn="ctr"/>
                      <a:r>
                        <a:rPr lang="tr-TR" b="1" dirty="0" smtClean="0"/>
                        <a:t>YÜKSEK</a:t>
                      </a:r>
                    </a:p>
                    <a:p>
                      <a:pPr algn="ctr"/>
                      <a:r>
                        <a:rPr lang="tr-TR" b="1" dirty="0" smtClean="0"/>
                        <a:t>20</a:t>
                      </a:r>
                      <a:endParaRPr lang="tr-TR" b="1" dirty="0"/>
                    </a:p>
                  </a:txBody>
                  <a:tcPr anchor="ctr">
                    <a:solidFill>
                      <a:srgbClr val="FF0000"/>
                    </a:solidFill>
                  </a:tcPr>
                </a:tc>
                <a:tc>
                  <a:txBody>
                    <a:bodyPr/>
                    <a:lstStyle/>
                    <a:p>
                      <a:pPr algn="ctr"/>
                      <a:r>
                        <a:rPr lang="tr-TR" b="1" dirty="0" smtClean="0"/>
                        <a:t>YÜKSEK</a:t>
                      </a:r>
                    </a:p>
                    <a:p>
                      <a:pPr algn="ctr"/>
                      <a:r>
                        <a:rPr lang="tr-TR" b="1" dirty="0" smtClean="0"/>
                        <a:t>15</a:t>
                      </a:r>
                      <a:endParaRPr lang="tr-TR" b="1" dirty="0"/>
                    </a:p>
                  </a:txBody>
                  <a:tcPr anchor="ctr">
                    <a:solidFill>
                      <a:srgbClr val="FF0000"/>
                    </a:solidFill>
                  </a:tcPr>
                </a:tc>
                <a:tc>
                  <a:txBody>
                    <a:bodyPr/>
                    <a:lstStyle/>
                    <a:p>
                      <a:pPr algn="ctr"/>
                      <a:r>
                        <a:rPr lang="tr-TR" dirty="0" smtClean="0"/>
                        <a:t>ORTA</a:t>
                      </a:r>
                    </a:p>
                    <a:p>
                      <a:pPr algn="ctr"/>
                      <a:r>
                        <a:rPr lang="tr-TR" dirty="0" smtClean="0"/>
                        <a:t>10</a:t>
                      </a:r>
                      <a:endParaRPr lang="tr-TR" dirty="0"/>
                    </a:p>
                  </a:txBody>
                  <a:tcPr anchor="ctr">
                    <a:solidFill>
                      <a:schemeClr val="accent2">
                        <a:lumMod val="20000"/>
                        <a:lumOff val="80000"/>
                      </a:schemeClr>
                    </a:solidFill>
                  </a:tcPr>
                </a:tc>
                <a:tc>
                  <a:txBody>
                    <a:bodyPr/>
                    <a:lstStyle/>
                    <a:p>
                      <a:pPr algn="ctr"/>
                      <a:r>
                        <a:rPr lang="tr-TR" dirty="0" smtClean="0"/>
                        <a:t>DÜŞÜK</a:t>
                      </a:r>
                    </a:p>
                    <a:p>
                      <a:pPr algn="ctr"/>
                      <a:r>
                        <a:rPr lang="tr-TR" dirty="0" smtClean="0"/>
                        <a:t>5</a:t>
                      </a:r>
                      <a:endParaRPr lang="tr-TR" dirty="0"/>
                    </a:p>
                  </a:txBody>
                  <a:tcPr anchor="ctr">
                    <a:solidFill>
                      <a:srgbClr val="92D050"/>
                    </a:solidFill>
                  </a:tcPr>
                </a:tc>
              </a:tr>
              <a:tr h="580434">
                <a:tc>
                  <a:txBody>
                    <a:bodyPr/>
                    <a:lstStyle/>
                    <a:p>
                      <a:pPr algn="ctr"/>
                      <a:r>
                        <a:rPr lang="tr-TR" dirty="0" smtClean="0"/>
                        <a:t>Yüksek</a:t>
                      </a:r>
                    </a:p>
                    <a:p>
                      <a:pPr algn="ctr"/>
                      <a:r>
                        <a:rPr lang="tr-TR" dirty="0" smtClean="0"/>
                        <a:t>4</a:t>
                      </a:r>
                      <a:endParaRPr lang="tr-TR" dirty="0"/>
                    </a:p>
                  </a:txBody>
                  <a:tcPr anchor="ctr"/>
                </a:tc>
                <a:tc>
                  <a:txBody>
                    <a:bodyPr/>
                    <a:lstStyle/>
                    <a:p>
                      <a:pPr algn="ctr"/>
                      <a:r>
                        <a:rPr lang="tr-TR" b="1" dirty="0" smtClean="0"/>
                        <a:t>YÜKSEK</a:t>
                      </a:r>
                    </a:p>
                    <a:p>
                      <a:pPr algn="ctr"/>
                      <a:r>
                        <a:rPr lang="tr-TR" b="1" dirty="0" smtClean="0"/>
                        <a:t>20</a:t>
                      </a:r>
                      <a:endParaRPr lang="tr-TR" b="1" dirty="0"/>
                    </a:p>
                  </a:txBody>
                  <a:tcPr anchor="ctr">
                    <a:solidFill>
                      <a:srgbClr val="FF0000"/>
                    </a:solidFill>
                  </a:tcPr>
                </a:tc>
                <a:tc>
                  <a:txBody>
                    <a:bodyPr/>
                    <a:lstStyle/>
                    <a:p>
                      <a:pPr algn="ctr"/>
                      <a:r>
                        <a:rPr lang="tr-TR" b="1" dirty="0" smtClean="0"/>
                        <a:t>YÜKSEK</a:t>
                      </a:r>
                    </a:p>
                    <a:p>
                      <a:pPr algn="ctr"/>
                      <a:r>
                        <a:rPr lang="tr-TR" b="1" dirty="0" smtClean="0"/>
                        <a:t>16</a:t>
                      </a:r>
                      <a:endParaRPr lang="tr-TR" b="1" dirty="0"/>
                    </a:p>
                  </a:txBody>
                  <a:tcPr anchor="ctr">
                    <a:solidFill>
                      <a:srgbClr val="FF0000"/>
                    </a:solidFill>
                  </a:tcPr>
                </a:tc>
                <a:tc>
                  <a:txBody>
                    <a:bodyPr/>
                    <a:lstStyle/>
                    <a:p>
                      <a:pPr algn="ctr"/>
                      <a:r>
                        <a:rPr lang="tr-TR" dirty="0" smtClean="0"/>
                        <a:t>ORTA</a:t>
                      </a:r>
                    </a:p>
                    <a:p>
                      <a:pPr algn="ctr"/>
                      <a:r>
                        <a:rPr lang="tr-TR" dirty="0" smtClean="0"/>
                        <a:t>12</a:t>
                      </a:r>
                      <a:endParaRPr lang="tr-TR" dirty="0"/>
                    </a:p>
                  </a:txBody>
                  <a:tcPr anchor="ctr">
                    <a:solidFill>
                      <a:schemeClr val="accent2">
                        <a:lumMod val="20000"/>
                        <a:lumOff val="80000"/>
                      </a:schemeClr>
                    </a:solidFill>
                  </a:tcPr>
                </a:tc>
                <a:tc>
                  <a:txBody>
                    <a:bodyPr/>
                    <a:lstStyle/>
                    <a:p>
                      <a:pPr algn="ctr"/>
                      <a:r>
                        <a:rPr lang="tr-TR" dirty="0" smtClean="0"/>
                        <a:t>ORTA</a:t>
                      </a:r>
                    </a:p>
                    <a:p>
                      <a:pPr algn="ctr"/>
                      <a:r>
                        <a:rPr lang="tr-TR" dirty="0" smtClean="0"/>
                        <a:t>8</a:t>
                      </a:r>
                      <a:endParaRPr lang="tr-TR" dirty="0"/>
                    </a:p>
                  </a:txBody>
                  <a:tcPr anchor="ctr">
                    <a:solidFill>
                      <a:schemeClr val="accent2">
                        <a:lumMod val="20000"/>
                        <a:lumOff val="80000"/>
                      </a:schemeClr>
                    </a:solidFill>
                  </a:tcPr>
                </a:tc>
                <a:tc>
                  <a:txBody>
                    <a:bodyPr/>
                    <a:lstStyle/>
                    <a:p>
                      <a:pPr algn="ctr"/>
                      <a:r>
                        <a:rPr lang="tr-TR" dirty="0" smtClean="0"/>
                        <a:t>DÜŞÜK</a:t>
                      </a:r>
                    </a:p>
                    <a:p>
                      <a:pPr algn="ctr"/>
                      <a:r>
                        <a:rPr lang="tr-TR" dirty="0" smtClean="0"/>
                        <a:t>4</a:t>
                      </a:r>
                      <a:endParaRPr lang="tr-TR" dirty="0"/>
                    </a:p>
                  </a:txBody>
                  <a:tcPr anchor="ctr">
                    <a:solidFill>
                      <a:srgbClr val="92D050"/>
                    </a:solidFill>
                  </a:tcPr>
                </a:tc>
              </a:tr>
              <a:tr h="580434">
                <a:tc>
                  <a:txBody>
                    <a:bodyPr/>
                    <a:lstStyle/>
                    <a:p>
                      <a:pPr algn="ctr"/>
                      <a:r>
                        <a:rPr lang="tr-TR" dirty="0" smtClean="0"/>
                        <a:t>Orta</a:t>
                      </a:r>
                    </a:p>
                    <a:p>
                      <a:pPr algn="ctr"/>
                      <a:r>
                        <a:rPr lang="tr-TR" dirty="0" smtClean="0"/>
                        <a:t>3</a:t>
                      </a:r>
                      <a:endParaRPr lang="tr-TR" dirty="0"/>
                    </a:p>
                  </a:txBody>
                  <a:tcPr anchor="ctr"/>
                </a:tc>
                <a:tc>
                  <a:txBody>
                    <a:bodyPr/>
                    <a:lstStyle/>
                    <a:p>
                      <a:pPr algn="ctr"/>
                      <a:r>
                        <a:rPr lang="tr-TR" b="1" dirty="0" smtClean="0"/>
                        <a:t>YÜKSEK</a:t>
                      </a:r>
                    </a:p>
                    <a:p>
                      <a:pPr algn="ctr"/>
                      <a:r>
                        <a:rPr lang="tr-TR" b="1" dirty="0" smtClean="0"/>
                        <a:t>15</a:t>
                      </a:r>
                      <a:endParaRPr lang="tr-TR" b="1" dirty="0"/>
                    </a:p>
                  </a:txBody>
                  <a:tcPr anchor="ctr">
                    <a:solidFill>
                      <a:srgbClr val="FF0000"/>
                    </a:solidFill>
                  </a:tcPr>
                </a:tc>
                <a:tc>
                  <a:txBody>
                    <a:bodyPr/>
                    <a:lstStyle/>
                    <a:p>
                      <a:pPr algn="ctr"/>
                      <a:r>
                        <a:rPr lang="tr-TR" dirty="0" smtClean="0"/>
                        <a:t>ORTA</a:t>
                      </a:r>
                    </a:p>
                    <a:p>
                      <a:pPr algn="ctr"/>
                      <a:r>
                        <a:rPr lang="tr-TR" dirty="0" smtClean="0"/>
                        <a:t>12</a:t>
                      </a:r>
                      <a:endParaRPr lang="tr-TR" dirty="0"/>
                    </a:p>
                  </a:txBody>
                  <a:tcPr anchor="ctr">
                    <a:solidFill>
                      <a:schemeClr val="accent2">
                        <a:lumMod val="20000"/>
                        <a:lumOff val="80000"/>
                      </a:schemeClr>
                    </a:solidFill>
                  </a:tcPr>
                </a:tc>
                <a:tc>
                  <a:txBody>
                    <a:bodyPr/>
                    <a:lstStyle/>
                    <a:p>
                      <a:pPr algn="ctr"/>
                      <a:r>
                        <a:rPr lang="tr-TR" dirty="0" smtClean="0"/>
                        <a:t>ORTA</a:t>
                      </a:r>
                    </a:p>
                    <a:p>
                      <a:pPr algn="ctr"/>
                      <a:r>
                        <a:rPr lang="tr-TR" dirty="0" smtClean="0"/>
                        <a:t>9</a:t>
                      </a:r>
                      <a:endParaRPr lang="tr-TR" dirty="0"/>
                    </a:p>
                  </a:txBody>
                  <a:tcPr anchor="ctr">
                    <a:solidFill>
                      <a:schemeClr val="accent2">
                        <a:lumMod val="20000"/>
                        <a:lumOff val="80000"/>
                      </a:schemeClr>
                    </a:solidFill>
                  </a:tcPr>
                </a:tc>
                <a:tc>
                  <a:txBody>
                    <a:bodyPr/>
                    <a:lstStyle/>
                    <a:p>
                      <a:pPr algn="ctr"/>
                      <a:r>
                        <a:rPr lang="tr-TR" dirty="0" smtClean="0"/>
                        <a:t>DÜŞÜK</a:t>
                      </a:r>
                    </a:p>
                    <a:p>
                      <a:pPr algn="ctr"/>
                      <a:r>
                        <a:rPr lang="tr-TR" dirty="0" smtClean="0"/>
                        <a:t>6</a:t>
                      </a:r>
                      <a:endParaRPr lang="tr-TR" dirty="0"/>
                    </a:p>
                  </a:txBody>
                  <a:tcPr anchor="ctr">
                    <a:solidFill>
                      <a:srgbClr val="92D050"/>
                    </a:solidFill>
                  </a:tcPr>
                </a:tc>
                <a:tc>
                  <a:txBody>
                    <a:bodyPr/>
                    <a:lstStyle/>
                    <a:p>
                      <a:pPr algn="ctr"/>
                      <a:r>
                        <a:rPr lang="tr-TR" dirty="0" smtClean="0"/>
                        <a:t>DÜŞÜK</a:t>
                      </a:r>
                    </a:p>
                    <a:p>
                      <a:pPr algn="ctr"/>
                      <a:r>
                        <a:rPr lang="tr-TR" dirty="0" smtClean="0"/>
                        <a:t>3</a:t>
                      </a:r>
                      <a:endParaRPr lang="tr-TR" dirty="0"/>
                    </a:p>
                  </a:txBody>
                  <a:tcPr anchor="ctr">
                    <a:solidFill>
                      <a:srgbClr val="92D050"/>
                    </a:solidFill>
                  </a:tcPr>
                </a:tc>
              </a:tr>
              <a:tr h="580434">
                <a:tc>
                  <a:txBody>
                    <a:bodyPr/>
                    <a:lstStyle/>
                    <a:p>
                      <a:pPr algn="ctr"/>
                      <a:r>
                        <a:rPr lang="tr-TR" dirty="0" smtClean="0"/>
                        <a:t>Küçük</a:t>
                      </a:r>
                    </a:p>
                    <a:p>
                      <a:pPr algn="ctr"/>
                      <a:r>
                        <a:rPr lang="tr-TR" dirty="0" smtClean="0"/>
                        <a:t>2</a:t>
                      </a:r>
                      <a:endParaRPr lang="tr-TR" dirty="0"/>
                    </a:p>
                  </a:txBody>
                  <a:tcPr anchor="ctr"/>
                </a:tc>
                <a:tc>
                  <a:txBody>
                    <a:bodyPr/>
                    <a:lstStyle/>
                    <a:p>
                      <a:pPr algn="ctr"/>
                      <a:r>
                        <a:rPr lang="tr-TR" dirty="0" smtClean="0"/>
                        <a:t>ORTA</a:t>
                      </a:r>
                    </a:p>
                    <a:p>
                      <a:pPr algn="ctr"/>
                      <a:r>
                        <a:rPr lang="tr-TR" dirty="0" smtClean="0"/>
                        <a:t>10</a:t>
                      </a:r>
                      <a:endParaRPr lang="tr-TR" dirty="0"/>
                    </a:p>
                  </a:txBody>
                  <a:tcPr anchor="ctr">
                    <a:solidFill>
                      <a:schemeClr val="accent2">
                        <a:lumMod val="20000"/>
                        <a:lumOff val="80000"/>
                      </a:schemeClr>
                    </a:solidFill>
                  </a:tcPr>
                </a:tc>
                <a:tc>
                  <a:txBody>
                    <a:bodyPr/>
                    <a:lstStyle/>
                    <a:p>
                      <a:pPr algn="ctr"/>
                      <a:r>
                        <a:rPr lang="tr-TR" dirty="0" smtClean="0"/>
                        <a:t>ORTA</a:t>
                      </a:r>
                    </a:p>
                    <a:p>
                      <a:pPr algn="ctr"/>
                      <a:r>
                        <a:rPr lang="tr-TR" dirty="0" smtClean="0"/>
                        <a:t>8</a:t>
                      </a:r>
                      <a:endParaRPr lang="tr-TR" dirty="0"/>
                    </a:p>
                  </a:txBody>
                  <a:tcPr anchor="ctr">
                    <a:solidFill>
                      <a:schemeClr val="accent2">
                        <a:lumMod val="20000"/>
                        <a:lumOff val="80000"/>
                      </a:schemeClr>
                    </a:solidFill>
                  </a:tcPr>
                </a:tc>
                <a:tc>
                  <a:txBody>
                    <a:bodyPr/>
                    <a:lstStyle/>
                    <a:p>
                      <a:pPr algn="ctr"/>
                      <a:r>
                        <a:rPr lang="tr-TR" dirty="0" smtClean="0"/>
                        <a:t>DÜŞÜK</a:t>
                      </a:r>
                    </a:p>
                    <a:p>
                      <a:pPr algn="ctr"/>
                      <a:r>
                        <a:rPr lang="tr-TR" dirty="0" smtClean="0"/>
                        <a:t>6</a:t>
                      </a:r>
                      <a:endParaRPr lang="tr-TR" dirty="0"/>
                    </a:p>
                  </a:txBody>
                  <a:tcPr anchor="ctr">
                    <a:solidFill>
                      <a:srgbClr val="92D050"/>
                    </a:solidFill>
                  </a:tcPr>
                </a:tc>
                <a:tc>
                  <a:txBody>
                    <a:bodyPr/>
                    <a:lstStyle/>
                    <a:p>
                      <a:pPr algn="ctr"/>
                      <a:r>
                        <a:rPr lang="tr-TR" dirty="0" smtClean="0"/>
                        <a:t>DÜŞÜK</a:t>
                      </a:r>
                    </a:p>
                    <a:p>
                      <a:pPr algn="ctr"/>
                      <a:r>
                        <a:rPr lang="tr-TR" dirty="0" smtClean="0"/>
                        <a:t>4</a:t>
                      </a:r>
                      <a:endParaRPr lang="tr-TR" dirty="0"/>
                    </a:p>
                  </a:txBody>
                  <a:tcPr anchor="ctr">
                    <a:solidFill>
                      <a:srgbClr val="92D050"/>
                    </a:solidFill>
                  </a:tcPr>
                </a:tc>
                <a:tc>
                  <a:txBody>
                    <a:bodyPr/>
                    <a:lstStyle/>
                    <a:p>
                      <a:pPr algn="ctr"/>
                      <a:r>
                        <a:rPr lang="tr-TR" dirty="0" smtClean="0"/>
                        <a:t>DÜŞÜK</a:t>
                      </a:r>
                    </a:p>
                    <a:p>
                      <a:pPr algn="ctr"/>
                      <a:r>
                        <a:rPr lang="tr-TR" dirty="0" smtClean="0"/>
                        <a:t>2</a:t>
                      </a:r>
                      <a:endParaRPr lang="tr-TR" dirty="0"/>
                    </a:p>
                  </a:txBody>
                  <a:tcPr anchor="ctr">
                    <a:solidFill>
                      <a:srgbClr val="92D050"/>
                    </a:solidFill>
                  </a:tcPr>
                </a:tc>
              </a:tr>
              <a:tr h="580434">
                <a:tc>
                  <a:txBody>
                    <a:bodyPr/>
                    <a:lstStyle/>
                    <a:p>
                      <a:pPr algn="ctr"/>
                      <a:r>
                        <a:rPr lang="tr-TR" dirty="0" smtClean="0"/>
                        <a:t>Çok Düşük</a:t>
                      </a:r>
                    </a:p>
                    <a:p>
                      <a:pPr algn="ctr"/>
                      <a:r>
                        <a:rPr lang="tr-TR" dirty="0" smtClean="0"/>
                        <a:t>1</a:t>
                      </a:r>
                      <a:endParaRPr lang="tr-TR" dirty="0"/>
                    </a:p>
                  </a:txBody>
                  <a:tcPr anchor="ctr"/>
                </a:tc>
                <a:tc>
                  <a:txBody>
                    <a:bodyPr/>
                    <a:lstStyle/>
                    <a:p>
                      <a:pPr algn="ctr"/>
                      <a:r>
                        <a:rPr lang="tr-TR" dirty="0" smtClean="0"/>
                        <a:t>DÜŞÜK</a:t>
                      </a:r>
                    </a:p>
                    <a:p>
                      <a:pPr algn="ctr"/>
                      <a:r>
                        <a:rPr lang="tr-TR" dirty="0" smtClean="0"/>
                        <a:t>5</a:t>
                      </a:r>
                      <a:endParaRPr lang="tr-TR" dirty="0"/>
                    </a:p>
                  </a:txBody>
                  <a:tcPr anchor="ctr">
                    <a:solidFill>
                      <a:srgbClr val="92D050"/>
                    </a:solidFill>
                  </a:tcPr>
                </a:tc>
                <a:tc>
                  <a:txBody>
                    <a:bodyPr/>
                    <a:lstStyle/>
                    <a:p>
                      <a:pPr algn="ctr"/>
                      <a:r>
                        <a:rPr lang="tr-TR" dirty="0" smtClean="0"/>
                        <a:t>DÜŞÜK</a:t>
                      </a:r>
                    </a:p>
                    <a:p>
                      <a:pPr algn="ctr"/>
                      <a:r>
                        <a:rPr lang="tr-TR" dirty="0" smtClean="0"/>
                        <a:t>4</a:t>
                      </a:r>
                      <a:endParaRPr lang="tr-TR" dirty="0"/>
                    </a:p>
                  </a:txBody>
                  <a:tcPr anchor="ctr">
                    <a:solidFill>
                      <a:srgbClr val="92D050"/>
                    </a:solidFill>
                  </a:tcPr>
                </a:tc>
                <a:tc>
                  <a:txBody>
                    <a:bodyPr/>
                    <a:lstStyle/>
                    <a:p>
                      <a:pPr algn="ctr"/>
                      <a:r>
                        <a:rPr lang="tr-TR" dirty="0" smtClean="0"/>
                        <a:t>DÜŞÜK</a:t>
                      </a:r>
                    </a:p>
                    <a:p>
                      <a:pPr algn="ctr"/>
                      <a:r>
                        <a:rPr lang="tr-TR" dirty="0" smtClean="0"/>
                        <a:t>3</a:t>
                      </a:r>
                      <a:endParaRPr lang="tr-TR" dirty="0"/>
                    </a:p>
                  </a:txBody>
                  <a:tcPr anchor="ctr">
                    <a:solidFill>
                      <a:srgbClr val="92D050"/>
                    </a:solidFill>
                  </a:tcPr>
                </a:tc>
                <a:tc>
                  <a:txBody>
                    <a:bodyPr/>
                    <a:lstStyle/>
                    <a:p>
                      <a:pPr algn="ctr"/>
                      <a:r>
                        <a:rPr lang="tr-TR" dirty="0" smtClean="0"/>
                        <a:t>DÜŞÜK</a:t>
                      </a:r>
                    </a:p>
                    <a:p>
                      <a:pPr algn="ctr"/>
                      <a:r>
                        <a:rPr lang="tr-TR" dirty="0" smtClean="0"/>
                        <a:t>2</a:t>
                      </a:r>
                      <a:endParaRPr lang="tr-TR" dirty="0"/>
                    </a:p>
                  </a:txBody>
                  <a:tcPr anchor="ctr">
                    <a:solidFill>
                      <a:srgbClr val="92D050"/>
                    </a:solidFill>
                  </a:tcPr>
                </a:tc>
                <a:tc>
                  <a:txBody>
                    <a:bodyPr/>
                    <a:lstStyle/>
                    <a:p>
                      <a:pPr algn="ctr"/>
                      <a:r>
                        <a:rPr lang="tr-TR" dirty="0" smtClean="0"/>
                        <a:t>DÜŞÜK</a:t>
                      </a:r>
                    </a:p>
                    <a:p>
                      <a:pPr algn="ctr"/>
                      <a:r>
                        <a:rPr lang="tr-TR" dirty="0" smtClean="0"/>
                        <a:t>1</a:t>
                      </a:r>
                      <a:endParaRPr lang="tr-TR" dirty="0"/>
                    </a:p>
                  </a:txBody>
                  <a:tcPr anchor="ctr">
                    <a:solidFill>
                      <a:srgbClr val="92D050"/>
                    </a:solid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71406" y="928670"/>
          <a:ext cx="9072595" cy="5607076"/>
        </p:xfrm>
        <a:graphic>
          <a:graphicData uri="http://schemas.openxmlformats.org/drawingml/2006/table">
            <a:tbl>
              <a:tblPr firstRow="1" bandRow="1">
                <a:tableStyleId>{5C22544A-7EE6-4342-B048-85BDC9FD1C3A}</a:tableStyleId>
              </a:tblPr>
              <a:tblGrid>
                <a:gridCol w="1140554"/>
                <a:gridCol w="1359776"/>
                <a:gridCol w="2428892"/>
                <a:gridCol w="928694"/>
                <a:gridCol w="785818"/>
                <a:gridCol w="857256"/>
                <a:gridCol w="1571605"/>
              </a:tblGrid>
              <a:tr h="809934">
                <a:tc>
                  <a:txBody>
                    <a:bodyPr/>
                    <a:lstStyle/>
                    <a:p>
                      <a:pPr algn="ctr"/>
                      <a:r>
                        <a:rPr lang="tr-TR" sz="1100" dirty="0" smtClean="0"/>
                        <a:t>Tehlike</a:t>
                      </a:r>
                      <a:r>
                        <a:rPr lang="tr-TR" sz="1100" baseline="0" dirty="0" smtClean="0"/>
                        <a:t> Alanı/Ortamı</a:t>
                      </a:r>
                      <a:endParaRPr lang="tr-TR" sz="1100" dirty="0" smtClean="0"/>
                    </a:p>
                    <a:p>
                      <a:pPr algn="ctr"/>
                      <a:r>
                        <a:rPr lang="tr-TR" sz="1100" dirty="0" smtClean="0"/>
                        <a:t>SINIFLAR</a:t>
                      </a:r>
                      <a:endParaRPr lang="tr-TR" sz="1100" dirty="0"/>
                    </a:p>
                  </a:txBody>
                  <a:tcPr anchor="ctr"/>
                </a:tc>
                <a:tc>
                  <a:txBody>
                    <a:bodyPr/>
                    <a:lstStyle/>
                    <a:p>
                      <a:pPr algn="ctr"/>
                      <a:r>
                        <a:rPr lang="tr-TR" sz="1100" dirty="0" smtClean="0"/>
                        <a:t>Risk Altındaki Personel</a:t>
                      </a:r>
                    </a:p>
                    <a:p>
                      <a:pPr algn="ctr"/>
                      <a:r>
                        <a:rPr lang="tr-TR" sz="1100" dirty="0" smtClean="0"/>
                        <a:t> ÖĞRENCİLER</a:t>
                      </a:r>
                      <a:r>
                        <a:rPr lang="tr-TR" sz="1100" baseline="0" dirty="0" smtClean="0"/>
                        <a:t> ve ÖĞRETMENLER</a:t>
                      </a:r>
                      <a:r>
                        <a:rPr lang="tr-TR" sz="1100" dirty="0" smtClean="0"/>
                        <a:t> </a:t>
                      </a:r>
                      <a:endParaRPr lang="tr-TR" sz="1100" dirty="0"/>
                    </a:p>
                  </a:txBody>
                  <a:tcPr anchor="ctr"/>
                </a:tc>
                <a:tc>
                  <a:txBody>
                    <a:bodyPr/>
                    <a:lstStyle/>
                    <a:p>
                      <a:pPr algn="ctr"/>
                      <a:r>
                        <a:rPr lang="tr-TR" sz="2000" dirty="0" smtClean="0"/>
                        <a:t>RİSK</a:t>
                      </a:r>
                      <a:endParaRPr lang="tr-TR" sz="1100" dirty="0"/>
                    </a:p>
                  </a:txBody>
                  <a:tcPr anchor="ctr"/>
                </a:tc>
                <a:tc>
                  <a:txBody>
                    <a:bodyPr/>
                    <a:lstStyle/>
                    <a:p>
                      <a:pPr algn="ctr"/>
                      <a:r>
                        <a:rPr lang="tr-TR" dirty="0" smtClean="0"/>
                        <a:t>Olasılık</a:t>
                      </a:r>
                      <a:endParaRPr lang="tr-TR" dirty="0"/>
                    </a:p>
                  </a:txBody>
                  <a:tcPr anchor="ctr"/>
                </a:tc>
                <a:tc>
                  <a:txBody>
                    <a:bodyPr/>
                    <a:lstStyle/>
                    <a:p>
                      <a:pPr algn="ctr"/>
                      <a:r>
                        <a:rPr lang="tr-TR" dirty="0" smtClean="0"/>
                        <a:t>Şiddet</a:t>
                      </a:r>
                      <a:endParaRPr lang="tr-TR" dirty="0"/>
                    </a:p>
                  </a:txBody>
                  <a:tcPr anchor="ctr"/>
                </a:tc>
                <a:tc>
                  <a:txBody>
                    <a:bodyPr/>
                    <a:lstStyle/>
                    <a:p>
                      <a:pPr algn="ctr"/>
                      <a:r>
                        <a:rPr lang="tr-TR" dirty="0" smtClean="0"/>
                        <a:t>Risk Düzeyi</a:t>
                      </a:r>
                      <a:endParaRPr lang="tr-TR" dirty="0"/>
                    </a:p>
                  </a:txBody>
                  <a:tcPr anchor="ctr"/>
                </a:tc>
                <a:tc>
                  <a:txBody>
                    <a:bodyPr/>
                    <a:lstStyle/>
                    <a:p>
                      <a:pPr algn="ctr"/>
                      <a:r>
                        <a:rPr lang="tr-TR" dirty="0" smtClean="0"/>
                        <a:t>AÇIKLAMA</a:t>
                      </a:r>
                      <a:endParaRPr lang="tr-TR" dirty="0"/>
                    </a:p>
                  </a:txBody>
                  <a:tcPr anchor="ctr"/>
                </a:tc>
              </a:tr>
              <a:tr h="485963">
                <a:tc gridSpan="2">
                  <a:txBody>
                    <a:bodyPr/>
                    <a:lstStyle/>
                    <a:p>
                      <a:r>
                        <a:rPr lang="tr-TR" sz="1600" b="1" dirty="0" smtClean="0"/>
                        <a:t>Hasarlı zemin </a:t>
                      </a:r>
                      <a:endParaRPr lang="tr-TR" sz="1600" b="1" dirty="0"/>
                    </a:p>
                  </a:txBody>
                  <a:tcPr/>
                </a:tc>
                <a:tc hMerge="1">
                  <a:txBody>
                    <a:bodyPr/>
                    <a:lstStyle/>
                    <a:p>
                      <a:endParaRPr lang="tr-TR"/>
                    </a:p>
                  </a:txBody>
                  <a:tcPr/>
                </a:tc>
                <a:tc>
                  <a:txBody>
                    <a:bodyPr/>
                    <a:lstStyle/>
                    <a:p>
                      <a:r>
                        <a:rPr lang="tr-TR" sz="1600" b="1" dirty="0" smtClean="0"/>
                        <a:t>Kayma, takılma, düşme yaralanma </a:t>
                      </a:r>
                      <a:endParaRPr lang="tr-TR" sz="1600" b="1" dirty="0"/>
                    </a:p>
                  </a:txBody>
                  <a:tcPr/>
                </a:tc>
                <a:tc>
                  <a:txBody>
                    <a:bodyPr/>
                    <a:lstStyle/>
                    <a:p>
                      <a:pPr algn="ctr"/>
                      <a:r>
                        <a:rPr lang="tr-TR" sz="1800" b="1" dirty="0" smtClean="0"/>
                        <a:t>2</a:t>
                      </a:r>
                    </a:p>
                    <a:p>
                      <a:pPr algn="ctr"/>
                      <a:r>
                        <a:rPr lang="tr-TR" sz="1800" b="1" dirty="0" smtClean="0"/>
                        <a:t>Küçük</a:t>
                      </a:r>
                      <a:endParaRPr lang="tr-TR" sz="1800" b="1" dirty="0"/>
                    </a:p>
                  </a:txBody>
                  <a:tcPr anchor="ctr"/>
                </a:tc>
                <a:tc>
                  <a:txBody>
                    <a:bodyPr/>
                    <a:lstStyle/>
                    <a:p>
                      <a:pPr algn="ctr"/>
                      <a:r>
                        <a:rPr lang="tr-TR" sz="1800" b="1" dirty="0" smtClean="0"/>
                        <a:t>3</a:t>
                      </a:r>
                    </a:p>
                    <a:p>
                      <a:pPr algn="ctr"/>
                      <a:r>
                        <a:rPr lang="tr-TR" sz="1800" b="1" dirty="0" smtClean="0"/>
                        <a:t>Orta</a:t>
                      </a:r>
                      <a:endParaRPr lang="tr-TR" sz="1800" b="1" dirty="0"/>
                    </a:p>
                  </a:txBody>
                  <a:tcPr anchor="ctr"/>
                </a:tc>
                <a:tc>
                  <a:txBody>
                    <a:bodyPr/>
                    <a:lstStyle/>
                    <a:p>
                      <a:pPr algn="ctr"/>
                      <a:r>
                        <a:rPr lang="tr-TR" sz="1800" b="1" dirty="0" smtClean="0"/>
                        <a:t>6</a:t>
                      </a:r>
                    </a:p>
                    <a:p>
                      <a:pPr algn="ctr"/>
                      <a:r>
                        <a:rPr lang="tr-TR" sz="1800" b="1" dirty="0" smtClean="0"/>
                        <a:t>Düşük</a:t>
                      </a:r>
                      <a:endParaRPr lang="tr-TR" sz="1800" b="1" dirty="0"/>
                    </a:p>
                  </a:txBody>
                  <a:tcPr anchor="ctr">
                    <a:solidFill>
                      <a:srgbClr val="00B050"/>
                    </a:solidFill>
                  </a:tcPr>
                </a:tc>
                <a:tc>
                  <a:txBody>
                    <a:bodyPr/>
                    <a:lstStyle/>
                    <a:p>
                      <a:r>
                        <a:rPr lang="tr-TR" sz="1800" b="1" dirty="0" smtClean="0"/>
                        <a:t>Kabul Edilebilir Risk</a:t>
                      </a:r>
                      <a:endParaRPr lang="tr-TR" sz="1800" b="1" dirty="0"/>
                    </a:p>
                  </a:txBody>
                  <a:tcPr>
                    <a:solidFill>
                      <a:srgbClr val="00B050"/>
                    </a:solidFill>
                  </a:tcPr>
                </a:tc>
              </a:tr>
              <a:tr h="396896">
                <a:tc gridSpan="2">
                  <a:txBody>
                    <a:bodyPr/>
                    <a:lstStyle/>
                    <a:p>
                      <a:r>
                        <a:rPr lang="tr-TR" sz="1600" b="1" dirty="0" smtClean="0"/>
                        <a:t>Sıvı Dökülmeleri</a:t>
                      </a:r>
                      <a:endParaRPr lang="tr-TR" sz="1600" b="1" dirty="0"/>
                    </a:p>
                  </a:txBody>
                  <a:tcPr/>
                </a:tc>
                <a:tc hMerge="1">
                  <a:txBody>
                    <a:bodyPr/>
                    <a:lstStyle/>
                    <a:p>
                      <a:endParaRPr lang="tr-TR"/>
                    </a:p>
                  </a:txBody>
                  <a:tcPr/>
                </a:tc>
                <a:tc>
                  <a:txBody>
                    <a:bodyPr/>
                    <a:lstStyle/>
                    <a:p>
                      <a:r>
                        <a:rPr lang="tr-TR" sz="1600" b="1" dirty="0" smtClean="0"/>
                        <a:t>Kayma, düşme yaralanma </a:t>
                      </a:r>
                      <a:endParaRPr lang="tr-TR" sz="1600" b="1" dirty="0"/>
                    </a:p>
                  </a:txBody>
                  <a:tcPr/>
                </a:tc>
                <a:tc>
                  <a:txBody>
                    <a:bodyPr/>
                    <a:lstStyle/>
                    <a:p>
                      <a:pPr algn="ctr"/>
                      <a:r>
                        <a:rPr lang="tr-TR" sz="1600" b="1" dirty="0" smtClean="0"/>
                        <a:t>2</a:t>
                      </a:r>
                    </a:p>
                  </a:txBody>
                  <a:tcPr anchor="ctr"/>
                </a:tc>
                <a:tc>
                  <a:txBody>
                    <a:bodyPr/>
                    <a:lstStyle/>
                    <a:p>
                      <a:pPr algn="ctr"/>
                      <a:r>
                        <a:rPr lang="tr-TR" sz="1600" b="1" dirty="0" smtClean="0"/>
                        <a:t>3</a:t>
                      </a:r>
                    </a:p>
                  </a:txBody>
                  <a:tcPr anchor="ctr"/>
                </a:tc>
                <a:tc>
                  <a:txBody>
                    <a:bodyPr/>
                    <a:lstStyle/>
                    <a:p>
                      <a:pPr algn="ctr"/>
                      <a:r>
                        <a:rPr lang="tr-TR" sz="1600" b="1" dirty="0" smtClean="0"/>
                        <a:t>6</a:t>
                      </a:r>
                    </a:p>
                  </a:txBody>
                  <a:tcPr anchor="ctr"/>
                </a:tc>
                <a:tc>
                  <a:txBody>
                    <a:bodyPr/>
                    <a:lstStyle/>
                    <a:p>
                      <a:r>
                        <a:rPr lang="tr-TR" sz="1600" b="1" dirty="0" smtClean="0"/>
                        <a:t>Kabul Edilebilir Risk</a:t>
                      </a:r>
                      <a:endParaRPr lang="tr-TR" sz="1600" b="1" dirty="0"/>
                    </a:p>
                  </a:txBody>
                  <a:tcPr/>
                </a:tc>
              </a:tr>
              <a:tr h="566953">
                <a:tc gridSpan="2">
                  <a:txBody>
                    <a:bodyPr/>
                    <a:lstStyle/>
                    <a:p>
                      <a:r>
                        <a:rPr lang="tr-TR" sz="1600" b="1" dirty="0" smtClean="0"/>
                        <a:t>Uzatma Kablolar </a:t>
                      </a:r>
                      <a:endParaRPr lang="tr-TR" sz="1600" b="1" dirty="0"/>
                    </a:p>
                  </a:txBody>
                  <a:tcPr/>
                </a:tc>
                <a:tc hMerge="1">
                  <a:txBody>
                    <a:bodyPr/>
                    <a:lstStyle/>
                    <a:p>
                      <a:endParaRPr lang="tr-TR"/>
                    </a:p>
                  </a:txBody>
                  <a:tcPr/>
                </a:tc>
                <a:tc>
                  <a:txBody>
                    <a:bodyPr/>
                    <a:lstStyle/>
                    <a:p>
                      <a:r>
                        <a:rPr lang="tr-TR" sz="1600" b="1" dirty="0" smtClean="0"/>
                        <a:t>Takılma, düşme yaralanma Elektrik çarpması </a:t>
                      </a:r>
                      <a:endParaRPr lang="tr-TR" sz="1600" b="1" dirty="0"/>
                    </a:p>
                  </a:txBody>
                  <a:tcPr/>
                </a:tc>
                <a:tc>
                  <a:txBody>
                    <a:bodyPr/>
                    <a:lstStyle/>
                    <a:p>
                      <a:pPr algn="ctr"/>
                      <a:r>
                        <a:rPr lang="tr-TR" sz="1600" b="1" dirty="0" smtClean="0"/>
                        <a:t>3</a:t>
                      </a:r>
                    </a:p>
                  </a:txBody>
                  <a:tcPr anchor="ctr"/>
                </a:tc>
                <a:tc>
                  <a:txBody>
                    <a:bodyPr/>
                    <a:lstStyle/>
                    <a:p>
                      <a:pPr algn="ctr"/>
                      <a:r>
                        <a:rPr lang="tr-TR" sz="1600" b="1" dirty="0" smtClean="0"/>
                        <a:t>3</a:t>
                      </a:r>
                    </a:p>
                  </a:txBody>
                  <a:tcPr anchor="ctr"/>
                </a:tc>
                <a:tc>
                  <a:txBody>
                    <a:bodyPr/>
                    <a:lstStyle/>
                    <a:p>
                      <a:pPr algn="ctr"/>
                      <a:r>
                        <a:rPr lang="tr-TR" sz="1600" b="1" dirty="0" smtClean="0"/>
                        <a:t>9</a:t>
                      </a:r>
                    </a:p>
                  </a:txBody>
                  <a:tcPr anchor="ct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t>Dikkate Değer Risk</a:t>
                      </a:r>
                    </a:p>
                  </a:txBody>
                  <a:tcPr>
                    <a:solidFill>
                      <a:schemeClr val="accent2">
                        <a:lumMod val="60000"/>
                        <a:lumOff val="40000"/>
                      </a:schemeClr>
                    </a:solidFill>
                  </a:tcPr>
                </a:tc>
              </a:tr>
              <a:tr h="485960">
                <a:tc gridSpan="2">
                  <a:txBody>
                    <a:bodyPr/>
                    <a:lstStyle/>
                    <a:p>
                      <a:r>
                        <a:rPr lang="tr-TR" sz="1600" b="1" dirty="0" smtClean="0"/>
                        <a:t>Elektrik ekipmanları/soketler, Diğer elektrikli ekipmanlar</a:t>
                      </a:r>
                      <a:endParaRPr lang="tr-TR" sz="1600" b="1" dirty="0"/>
                    </a:p>
                  </a:txBody>
                  <a:tcPr/>
                </a:tc>
                <a:tc hMerge="1">
                  <a:txBody>
                    <a:bodyPr/>
                    <a:lstStyle/>
                    <a:p>
                      <a:endParaRPr lang="tr-TR"/>
                    </a:p>
                  </a:txBody>
                  <a:tcPr/>
                </a:tc>
                <a:tc>
                  <a:txBody>
                    <a:bodyPr/>
                    <a:lstStyle/>
                    <a:p>
                      <a:r>
                        <a:rPr lang="tr-TR" sz="1600" b="1" dirty="0" smtClean="0"/>
                        <a:t>Elektrik çarpması</a:t>
                      </a:r>
                      <a:endParaRPr lang="tr-TR" sz="1600" b="1" dirty="0"/>
                    </a:p>
                  </a:txBody>
                  <a:tcPr/>
                </a:tc>
                <a:tc>
                  <a:txBody>
                    <a:bodyPr/>
                    <a:lstStyle/>
                    <a:p>
                      <a:pPr algn="ctr"/>
                      <a:r>
                        <a:rPr lang="tr-TR" sz="1600" b="1" dirty="0" smtClean="0"/>
                        <a:t>2</a:t>
                      </a:r>
                    </a:p>
                  </a:txBody>
                  <a:tcPr anchor="ctr"/>
                </a:tc>
                <a:tc>
                  <a:txBody>
                    <a:bodyPr/>
                    <a:lstStyle/>
                    <a:p>
                      <a:pPr algn="ctr"/>
                      <a:r>
                        <a:rPr lang="tr-TR" sz="1600" b="1" dirty="0" smtClean="0"/>
                        <a:t>3</a:t>
                      </a:r>
                    </a:p>
                  </a:txBody>
                  <a:tcPr anchor="ctr"/>
                </a:tc>
                <a:tc>
                  <a:txBody>
                    <a:bodyPr/>
                    <a:lstStyle/>
                    <a:p>
                      <a:pPr algn="ctr"/>
                      <a:r>
                        <a:rPr lang="tr-TR" sz="1600" b="1" dirty="0" smtClean="0"/>
                        <a:t>6</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t>Kabul Edilebilir Risk</a:t>
                      </a:r>
                    </a:p>
                    <a:p>
                      <a:endParaRPr lang="tr-TR" sz="1600" b="1" dirty="0"/>
                    </a:p>
                  </a:txBody>
                  <a:tcPr/>
                </a:tc>
              </a:tr>
              <a:tr h="455308">
                <a:tc gridSpan="2">
                  <a:txBody>
                    <a:bodyPr/>
                    <a:lstStyle/>
                    <a:p>
                      <a:r>
                        <a:rPr lang="tr-TR" sz="1600" b="1" dirty="0" smtClean="0"/>
                        <a:t>Sıcak radyatörler /ısıtıcılar</a:t>
                      </a:r>
                      <a:endParaRPr lang="tr-TR" sz="1600" b="1" dirty="0"/>
                    </a:p>
                  </a:txBody>
                  <a:tcPr/>
                </a:tc>
                <a:tc hMerge="1">
                  <a:txBody>
                    <a:bodyPr/>
                    <a:lstStyle/>
                    <a:p>
                      <a:endParaRPr lang="tr-TR"/>
                    </a:p>
                  </a:txBody>
                  <a:tcPr/>
                </a:tc>
                <a:tc>
                  <a:txBody>
                    <a:bodyPr/>
                    <a:lstStyle/>
                    <a:p>
                      <a:r>
                        <a:rPr lang="tr-TR" sz="1600" b="1" dirty="0" smtClean="0"/>
                        <a:t>Yanma/yaralanma </a:t>
                      </a:r>
                      <a:endParaRPr lang="tr-TR" sz="1600" b="1" dirty="0"/>
                    </a:p>
                  </a:txBody>
                  <a:tcPr/>
                </a:tc>
                <a:tc>
                  <a:txBody>
                    <a:bodyPr/>
                    <a:lstStyle/>
                    <a:p>
                      <a:pPr algn="ctr"/>
                      <a:r>
                        <a:rPr lang="tr-TR" sz="1600" b="1" dirty="0" smtClean="0"/>
                        <a:t>4</a:t>
                      </a:r>
                    </a:p>
                  </a:txBody>
                  <a:tcPr anchor="ctr"/>
                </a:tc>
                <a:tc>
                  <a:txBody>
                    <a:bodyPr/>
                    <a:lstStyle/>
                    <a:p>
                      <a:pPr algn="ctr"/>
                      <a:r>
                        <a:rPr lang="tr-TR" sz="1600" b="1" dirty="0" smtClean="0"/>
                        <a:t>4</a:t>
                      </a:r>
                    </a:p>
                  </a:txBody>
                  <a:tcPr anchor="ctr"/>
                </a:tc>
                <a:tc>
                  <a:txBody>
                    <a:bodyPr/>
                    <a:lstStyle/>
                    <a:p>
                      <a:pPr algn="ctr"/>
                      <a:r>
                        <a:rPr lang="tr-TR" sz="1600" b="1" dirty="0" smtClean="0"/>
                        <a:t>16</a:t>
                      </a:r>
                    </a:p>
                  </a:txBody>
                  <a:tcPr anchor="ctr">
                    <a:solidFill>
                      <a:srgbClr val="FF0000"/>
                    </a:solidFill>
                  </a:tcPr>
                </a:tc>
                <a:tc>
                  <a:txBody>
                    <a:bodyPr/>
                    <a:lstStyle/>
                    <a:p>
                      <a:r>
                        <a:rPr lang="tr-TR" sz="1600" b="1" dirty="0" smtClean="0"/>
                        <a:t>Kabul Edilemez Risk</a:t>
                      </a:r>
                      <a:endParaRPr lang="tr-TR" sz="1600" b="1" dirty="0"/>
                    </a:p>
                  </a:txBody>
                  <a:tcPr>
                    <a:solidFill>
                      <a:srgbClr val="FF0000"/>
                    </a:solidFill>
                  </a:tcPr>
                </a:tc>
              </a:tr>
              <a:tr h="357190">
                <a:tc gridSpan="2">
                  <a:txBody>
                    <a:bodyPr/>
                    <a:lstStyle/>
                    <a:p>
                      <a:r>
                        <a:rPr lang="tr-TR" sz="1600" b="1" dirty="0" smtClean="0"/>
                        <a:t>Açık pencereler </a:t>
                      </a:r>
                      <a:endParaRPr lang="tr-TR" sz="1600" b="1" dirty="0"/>
                    </a:p>
                  </a:txBody>
                  <a:tcPr/>
                </a:tc>
                <a:tc hMerge="1">
                  <a:txBody>
                    <a:bodyPr/>
                    <a:lstStyle/>
                    <a:p>
                      <a:endParaRPr lang="tr-TR"/>
                    </a:p>
                  </a:txBody>
                  <a:tcPr/>
                </a:tc>
                <a:tc>
                  <a:txBody>
                    <a:bodyPr/>
                    <a:lstStyle/>
                    <a:p>
                      <a:r>
                        <a:rPr lang="tr-TR" sz="1600" b="1" dirty="0" smtClean="0"/>
                        <a:t>Düşme</a:t>
                      </a:r>
                      <a:endParaRPr lang="tr-TR" sz="1600" b="1" dirty="0"/>
                    </a:p>
                  </a:txBody>
                  <a:tcPr/>
                </a:tc>
                <a:tc>
                  <a:txBody>
                    <a:bodyPr/>
                    <a:lstStyle/>
                    <a:p>
                      <a:endParaRPr lang="tr-TR" sz="2000" b="1" dirty="0"/>
                    </a:p>
                  </a:txBody>
                  <a:tcPr/>
                </a:tc>
                <a:tc>
                  <a:txBody>
                    <a:bodyPr/>
                    <a:lstStyle/>
                    <a:p>
                      <a:endParaRPr lang="tr-TR" sz="2000" b="1" dirty="0"/>
                    </a:p>
                  </a:txBody>
                  <a:tcPr/>
                </a:tc>
                <a:tc>
                  <a:txBody>
                    <a:bodyPr/>
                    <a:lstStyle/>
                    <a:p>
                      <a:endParaRPr lang="tr-TR" sz="2000" b="1" dirty="0"/>
                    </a:p>
                  </a:txBody>
                  <a:tcPr/>
                </a:tc>
                <a:tc>
                  <a:txBody>
                    <a:bodyPr/>
                    <a:lstStyle/>
                    <a:p>
                      <a:endParaRPr lang="tr-TR" sz="2000" b="1" dirty="0"/>
                    </a:p>
                  </a:txBody>
                  <a:tcPr/>
                </a:tc>
              </a:tr>
              <a:tr h="624502">
                <a:tc gridSpan="2">
                  <a:txBody>
                    <a:bodyPr/>
                    <a:lstStyle/>
                    <a:p>
                      <a:r>
                        <a:rPr lang="tr-TR" sz="1600" b="1" dirty="0" smtClean="0"/>
                        <a:t>Sıralar</a:t>
                      </a:r>
                      <a:endParaRPr lang="tr-TR" sz="1600" b="1" dirty="0"/>
                    </a:p>
                  </a:txBody>
                  <a:tcPr/>
                </a:tc>
                <a:tc hMerge="1">
                  <a:txBody>
                    <a:bodyPr/>
                    <a:lstStyle/>
                    <a:p>
                      <a:endParaRPr lang="tr-TR"/>
                    </a:p>
                  </a:txBody>
                  <a:tcPr/>
                </a:tc>
                <a:tc>
                  <a:txBody>
                    <a:bodyPr/>
                    <a:lstStyle/>
                    <a:p>
                      <a:r>
                        <a:rPr lang="tr-TR" sz="1600" b="1" dirty="0" smtClean="0"/>
                        <a:t>Çarparak yaralanma, Düşme, Takılma</a:t>
                      </a:r>
                      <a:endParaRPr lang="tr-TR" sz="1600" b="1" dirty="0"/>
                    </a:p>
                  </a:txBody>
                  <a:tcPr/>
                </a:tc>
                <a:tc>
                  <a:txBody>
                    <a:bodyPr/>
                    <a:lstStyle/>
                    <a:p>
                      <a:endParaRPr lang="tr-TR" sz="2000" b="1" dirty="0"/>
                    </a:p>
                  </a:txBody>
                  <a:tcPr/>
                </a:tc>
                <a:tc>
                  <a:txBody>
                    <a:bodyPr/>
                    <a:lstStyle/>
                    <a:p>
                      <a:endParaRPr lang="tr-TR" sz="2000" b="1" dirty="0"/>
                    </a:p>
                  </a:txBody>
                  <a:tcPr/>
                </a:tc>
                <a:tc>
                  <a:txBody>
                    <a:bodyPr/>
                    <a:lstStyle/>
                    <a:p>
                      <a:endParaRPr lang="tr-TR" sz="2000" b="1" dirty="0"/>
                    </a:p>
                  </a:txBody>
                  <a:tcPr/>
                </a:tc>
                <a:tc>
                  <a:txBody>
                    <a:bodyPr/>
                    <a:lstStyle/>
                    <a:p>
                      <a:endParaRPr lang="tr-TR" sz="2000" b="1" dirty="0"/>
                    </a:p>
                  </a:txBody>
                  <a:tcPr/>
                </a:tc>
              </a:tr>
              <a:tr h="576000">
                <a:tc gridSpan="2">
                  <a:txBody>
                    <a:bodyPr/>
                    <a:lstStyle/>
                    <a:p>
                      <a:r>
                        <a:rPr lang="tr-TR" sz="1600" b="1" dirty="0" smtClean="0"/>
                        <a:t>Tehlikeli maddeler </a:t>
                      </a:r>
                      <a:endParaRPr lang="tr-TR" sz="1600" b="1" dirty="0"/>
                    </a:p>
                  </a:txBody>
                  <a:tcPr/>
                </a:tc>
                <a:tc hMerge="1">
                  <a:txBody>
                    <a:bodyPr/>
                    <a:lstStyle/>
                    <a:p>
                      <a:endParaRPr lang="tr-TR"/>
                    </a:p>
                  </a:txBody>
                  <a:tcPr/>
                </a:tc>
                <a:tc>
                  <a:txBody>
                    <a:bodyPr/>
                    <a:lstStyle/>
                    <a:p>
                      <a:r>
                        <a:rPr lang="tr-TR" sz="1600" b="1" dirty="0" smtClean="0"/>
                        <a:t>Zehirlenme, Hastalanma</a:t>
                      </a:r>
                      <a:endParaRPr lang="tr-TR" sz="1600" b="1" dirty="0"/>
                    </a:p>
                  </a:txBody>
                  <a:tcPr/>
                </a:tc>
                <a:tc>
                  <a:txBody>
                    <a:bodyPr/>
                    <a:lstStyle/>
                    <a:p>
                      <a:endParaRPr lang="tr-TR" sz="2000" b="1" dirty="0"/>
                    </a:p>
                  </a:txBody>
                  <a:tcPr/>
                </a:tc>
                <a:tc>
                  <a:txBody>
                    <a:bodyPr/>
                    <a:lstStyle/>
                    <a:p>
                      <a:endParaRPr lang="tr-TR" sz="2000" b="1" dirty="0"/>
                    </a:p>
                  </a:txBody>
                  <a:tcPr/>
                </a:tc>
                <a:tc>
                  <a:txBody>
                    <a:bodyPr/>
                    <a:lstStyle/>
                    <a:p>
                      <a:endParaRPr lang="tr-TR" sz="2000" b="1" dirty="0"/>
                    </a:p>
                  </a:txBody>
                  <a:tcPr/>
                </a:tc>
                <a:tc>
                  <a:txBody>
                    <a:bodyPr/>
                    <a:lstStyle/>
                    <a:p>
                      <a:endParaRPr lang="tr-TR" sz="2000" b="1" dirty="0"/>
                    </a:p>
                  </a:txBody>
                  <a:tcPr/>
                </a:tc>
              </a:tr>
            </a:tbl>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p:cNvSpPr>
          <p:nvPr>
            <p:ph type="body" idx="4294967295"/>
          </p:nvPr>
        </p:nvSpPr>
        <p:spPr/>
        <p:txBody>
          <a:bodyPr/>
          <a:lstStyle/>
          <a:p>
            <a:pPr>
              <a:buFont typeface="Wingdings 2" pitchFamily="18" charset="2"/>
              <a:buNone/>
            </a:pPr>
            <a:endParaRPr lang="tr-TR" sz="5400" b="1" smtClean="0"/>
          </a:p>
          <a:p>
            <a:pPr>
              <a:buFont typeface="Wingdings 2" pitchFamily="18" charset="2"/>
              <a:buNone/>
            </a:pPr>
            <a:r>
              <a:rPr lang="tr-TR" sz="5400" b="1" smtClean="0"/>
              <a:t>Örnek sonuç tablosu</a:t>
            </a:r>
          </a:p>
        </p:txBody>
      </p:sp>
      <p:pic>
        <p:nvPicPr>
          <p:cNvPr id="30724" name="Picture 5"/>
          <p:cNvPicPr>
            <a:picLocks noChangeAspect="1" noChangeArrowheads="1"/>
          </p:cNvPicPr>
          <p:nvPr/>
        </p:nvPicPr>
        <p:blipFill>
          <a:blip r:embed="rId2" cstate="print"/>
          <a:srcRect/>
          <a:stretch>
            <a:fillRect/>
          </a:stretch>
        </p:blipFill>
        <p:spPr bwMode="auto">
          <a:xfrm>
            <a:off x="142875" y="1428758"/>
            <a:ext cx="8786813" cy="5429266"/>
          </a:xfrm>
          <a:prstGeom prst="rect">
            <a:avLst/>
          </a:prstGeom>
          <a:noFill/>
          <a:ln w="9525">
            <a:noFill/>
            <a:miter lim="800000"/>
            <a:headEnd/>
            <a:tailEnd/>
          </a:ln>
        </p:spPr>
      </p:pic>
      <p:sp>
        <p:nvSpPr>
          <p:cNvPr id="5" name="4 Dikdörtgen"/>
          <p:cNvSpPr/>
          <p:nvPr/>
        </p:nvSpPr>
        <p:spPr>
          <a:xfrm>
            <a:off x="1357290" y="843961"/>
            <a:ext cx="6715173" cy="584775"/>
          </a:xfrm>
          <a:prstGeom prst="rect">
            <a:avLst/>
          </a:prstGeom>
          <a:noFill/>
        </p:spPr>
        <p:txBody>
          <a:bodyPr wrap="square" lIns="91440" tIns="45720" rIns="91440" bIns="45720">
            <a:spAutoFit/>
          </a:bodyPr>
          <a:lstStyle/>
          <a:p>
            <a:pPr algn="ctr"/>
            <a:r>
              <a:rPr lang="tr-TR" sz="3200" b="1" cap="none" spc="0" dirty="0" smtClean="0">
                <a:ln w="1905"/>
                <a:effectLst>
                  <a:innerShdw blurRad="69850" dist="43180" dir="5400000">
                    <a:srgbClr val="000000">
                      <a:alpha val="65000"/>
                    </a:srgbClr>
                  </a:innerShdw>
                </a:effectLst>
              </a:rPr>
              <a:t>Derecelendirilmiş tüm riskler</a:t>
            </a:r>
            <a:endParaRPr lang="tr-TR" sz="3200" b="1" cap="none" spc="0" dirty="0">
              <a:ln w="1905"/>
              <a:effectLst>
                <a:innerShdw blurRad="69850" dist="43180" dir="5400000">
                  <a:srgbClr val="000000">
                    <a:alpha val="65000"/>
                  </a:srgbClr>
                </a:innerShdw>
              </a:effectLst>
            </a:endParaRPr>
          </a:p>
        </p:txBody>
      </p:sp>
      <p:sp>
        <p:nvSpPr>
          <p:cNvPr id="8"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457200" y="292100"/>
            <a:ext cx="8229600" cy="615950"/>
          </a:xfrm>
          <a:prstGeom prst="rect">
            <a:avLst/>
          </a:prstGeom>
          <a:noFill/>
          <a:ln w="9525">
            <a:noFill/>
            <a:miter lim="800000"/>
            <a:headEnd/>
            <a:tailEnd/>
          </a:ln>
        </p:spPr>
        <p:txBody>
          <a:bodyPr anchor="ctr"/>
          <a:lstStyle/>
          <a:p>
            <a:pPr algn="r"/>
            <a:r>
              <a:rPr lang="tr-TR" sz="3600" b="1">
                <a:solidFill>
                  <a:srgbClr val="FF0000"/>
                </a:solidFill>
                <a:latin typeface="Comic Sans MS" pitchFamily="66" charset="0"/>
              </a:rPr>
              <a:t>Tehlike</a:t>
            </a:r>
            <a:r>
              <a:rPr lang="tr-TR" sz="3600" b="1">
                <a:latin typeface="Comic Sans MS" pitchFamily="66" charset="0"/>
              </a:rPr>
              <a:t> ve </a:t>
            </a:r>
            <a:r>
              <a:rPr lang="tr-TR" sz="3600" b="1">
                <a:solidFill>
                  <a:srgbClr val="FF0000"/>
                </a:solidFill>
                <a:latin typeface="Comic Sans MS" pitchFamily="66" charset="0"/>
              </a:rPr>
              <a:t>Risk</a:t>
            </a:r>
            <a:r>
              <a:rPr lang="tr-TR" sz="3600" b="1">
                <a:latin typeface="Comic Sans MS" pitchFamily="66" charset="0"/>
              </a:rPr>
              <a:t> Kavramları</a:t>
            </a:r>
          </a:p>
        </p:txBody>
      </p:sp>
      <p:sp>
        <p:nvSpPr>
          <p:cNvPr id="95237" name="Rectangle 5"/>
          <p:cNvSpPr>
            <a:spLocks noChangeArrowheads="1"/>
          </p:cNvSpPr>
          <p:nvPr/>
        </p:nvSpPr>
        <p:spPr bwMode="auto">
          <a:xfrm>
            <a:off x="395288" y="1628775"/>
            <a:ext cx="4038600" cy="2244725"/>
          </a:xfrm>
          <a:prstGeom prst="rect">
            <a:avLst/>
          </a:prstGeom>
          <a:noFill/>
          <a:ln w="9525">
            <a:noFill/>
            <a:miter lim="800000"/>
            <a:headEnd/>
            <a:tailEnd/>
          </a:ln>
        </p:spPr>
        <p:txBody>
          <a:bodyPr/>
          <a:lstStyle/>
          <a:p>
            <a:pPr marL="342900" indent="-342900">
              <a:lnSpc>
                <a:spcPct val="90000"/>
              </a:lnSpc>
              <a:spcBef>
                <a:spcPct val="20000"/>
              </a:spcBef>
              <a:buClr>
                <a:schemeClr val="tx2"/>
              </a:buClr>
              <a:buSzPct val="85000"/>
              <a:buFont typeface="Wingdings" pitchFamily="2" charset="2"/>
              <a:buChar char="Ø"/>
            </a:pPr>
            <a:r>
              <a:rPr lang="tr-TR" sz="3300" b="1">
                <a:latin typeface="Comic Sans MS" pitchFamily="66" charset="0"/>
              </a:rPr>
              <a:t>Bu durum için köpek balığı sadece bir </a:t>
            </a:r>
            <a:r>
              <a:rPr lang="tr-TR" sz="3300" b="1">
                <a:solidFill>
                  <a:srgbClr val="FF0000"/>
                </a:solidFill>
                <a:latin typeface="Comic Sans MS" pitchFamily="66" charset="0"/>
              </a:rPr>
              <a:t>TEHLİKEDİR.</a:t>
            </a:r>
          </a:p>
          <a:p>
            <a:pPr marL="342900" indent="-342900">
              <a:lnSpc>
                <a:spcPct val="90000"/>
              </a:lnSpc>
              <a:spcBef>
                <a:spcPct val="20000"/>
              </a:spcBef>
              <a:buClr>
                <a:schemeClr val="tx2"/>
              </a:buClr>
              <a:buSzPct val="85000"/>
              <a:buFont typeface="Wingdings" pitchFamily="2" charset="2"/>
              <a:buChar char="Ø"/>
            </a:pPr>
            <a:endParaRPr lang="tr-TR" sz="2000">
              <a:latin typeface="Comic Sans MS" pitchFamily="66" charset="0"/>
            </a:endParaRPr>
          </a:p>
        </p:txBody>
      </p:sp>
      <p:pic>
        <p:nvPicPr>
          <p:cNvPr id="17412" name="Picture 6"/>
          <p:cNvPicPr>
            <a:picLocks noChangeArrowheads="1"/>
          </p:cNvPicPr>
          <p:nvPr/>
        </p:nvPicPr>
        <p:blipFill>
          <a:blip r:embed="rId2" cstate="print"/>
          <a:srcRect/>
          <a:stretch>
            <a:fillRect/>
          </a:stretch>
        </p:blipFill>
        <p:spPr bwMode="auto">
          <a:xfrm rot="10800000" flipV="1">
            <a:off x="3635375" y="1219200"/>
            <a:ext cx="3505200" cy="4800600"/>
          </a:xfrm>
          <a:prstGeom prst="rect">
            <a:avLst/>
          </a:prstGeom>
          <a:noFill/>
          <a:ln w="9525">
            <a:noFill/>
            <a:miter lim="800000"/>
            <a:headEnd/>
            <a:tailEnd/>
          </a:ln>
        </p:spPr>
      </p:pic>
      <p:sp>
        <p:nvSpPr>
          <p:cNvPr id="95239" name="Rectangle 7"/>
          <p:cNvSpPr>
            <a:spLocks noChangeArrowheads="1"/>
          </p:cNvSpPr>
          <p:nvPr/>
        </p:nvSpPr>
        <p:spPr bwMode="auto">
          <a:xfrm>
            <a:off x="2268538" y="6230938"/>
            <a:ext cx="6748462" cy="457200"/>
          </a:xfrm>
          <a:prstGeom prst="rect">
            <a:avLst/>
          </a:prstGeom>
          <a:noFill/>
          <a:ln w="9525">
            <a:noFill/>
            <a:miter lim="800000"/>
            <a:headEnd/>
            <a:tailEnd/>
          </a:ln>
        </p:spPr>
        <p:txBody>
          <a:bodyPr wrap="none">
            <a:spAutoFit/>
          </a:bodyPr>
          <a:lstStyle/>
          <a:p>
            <a:r>
              <a:rPr lang="tr-TR" sz="2400" b="1" i="1">
                <a:solidFill>
                  <a:srgbClr val="FF0000"/>
                </a:solidFill>
                <a:latin typeface="Comic Sans MS" pitchFamily="66" charset="0"/>
              </a:rPr>
              <a:t>RESİMDE  BAŞKA TEHLİKE  VAR MIDIR ?</a:t>
            </a:r>
          </a:p>
        </p:txBody>
      </p:sp>
      <p:pic>
        <p:nvPicPr>
          <p:cNvPr id="17414" name="Picture 8"/>
          <p:cNvPicPr>
            <a:picLocks noChangeArrowheads="1"/>
          </p:cNvPicPr>
          <p:nvPr/>
        </p:nvPicPr>
        <p:blipFill>
          <a:blip r:embed="rId3" cstate="print"/>
          <a:srcRect/>
          <a:stretch>
            <a:fillRect/>
          </a:stretch>
        </p:blipFill>
        <p:spPr bwMode="auto">
          <a:xfrm rot="8230296" flipH="1" flipV="1">
            <a:off x="7392988" y="4852988"/>
            <a:ext cx="1235075" cy="1455737"/>
          </a:xfrm>
          <a:prstGeom prst="rect">
            <a:avLst/>
          </a:prstGeom>
          <a:noFill/>
          <a:ln w="9525">
            <a:noFill/>
            <a:miter lim="800000"/>
            <a:headEnd/>
            <a:tailEnd/>
          </a:ln>
        </p:spPr>
      </p:pic>
      <p:sp>
        <p:nvSpPr>
          <p:cNvPr id="95241" name="Rectangle 9"/>
          <p:cNvSpPr>
            <a:spLocks noChangeArrowheads="1"/>
          </p:cNvSpPr>
          <p:nvPr/>
        </p:nvSpPr>
        <p:spPr bwMode="ltGray">
          <a:xfrm>
            <a:off x="538163" y="3860800"/>
            <a:ext cx="3457575" cy="2105025"/>
          </a:xfrm>
          <a:prstGeom prst="rect">
            <a:avLst/>
          </a:prstGeom>
          <a:noFill/>
          <a:ln w="9525" algn="ctr">
            <a:noFill/>
            <a:miter lim="800000"/>
            <a:headEnd/>
            <a:tailEnd/>
          </a:ln>
        </p:spPr>
        <p:txBody>
          <a:bodyPr>
            <a:spAutoFit/>
          </a:bodyPr>
          <a:lstStyle/>
          <a:p>
            <a:pPr>
              <a:buClr>
                <a:schemeClr val="tx2"/>
              </a:buClr>
              <a:buSzPct val="85000"/>
              <a:buFont typeface="Wingdings" pitchFamily="2" charset="2"/>
              <a:buChar char="Ø"/>
            </a:pPr>
            <a:r>
              <a:rPr lang="tr-TR" sz="3300" b="1">
                <a:latin typeface="Comic Sans MS" pitchFamily="66" charset="0"/>
              </a:rPr>
              <a:t>Suya girerseniz köpek balığı bir </a:t>
            </a:r>
            <a:r>
              <a:rPr lang="tr-TR" sz="3300" b="1">
                <a:solidFill>
                  <a:srgbClr val="0000FF"/>
                </a:solidFill>
                <a:latin typeface="Comic Sans MS" pitchFamily="66" charset="0"/>
              </a:rPr>
              <a:t>RİSK</a:t>
            </a:r>
            <a:r>
              <a:rPr lang="tr-TR" sz="3300" b="1">
                <a:solidFill>
                  <a:srgbClr val="FFCC00"/>
                </a:solidFill>
                <a:latin typeface="Comic Sans MS" pitchFamily="66" charset="0"/>
              </a:rPr>
              <a:t> </a:t>
            </a:r>
            <a:r>
              <a:rPr lang="tr-TR" sz="3300" b="1">
                <a:latin typeface="Comic Sans MS" pitchFamily="66" charset="0"/>
              </a:rPr>
              <a:t> olur.</a:t>
            </a:r>
          </a:p>
        </p:txBody>
      </p:sp>
      <p:sp>
        <p:nvSpPr>
          <p:cNvPr id="17416" name="7 Slayt Numarası Yer Tutucusu"/>
          <p:cNvSpPr>
            <a:spLocks noGrp="1"/>
          </p:cNvSpPr>
          <p:nvPr>
            <p:ph type="sldNum" sz="quarter" idx="11"/>
          </p:nvPr>
        </p:nvSpPr>
        <p:spPr>
          <a:noFill/>
        </p:spPr>
        <p:txBody>
          <a:bodyPr/>
          <a:lstStyle/>
          <a:p>
            <a:fld id="{1CC0D9DC-6E7A-4D38-AC7C-2F66FAA38E6C}" type="slidenum">
              <a:rPr lang="en-US" smtClean="0"/>
              <a:pPr/>
              <a:t>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500"/>
                                  </p:stCondLst>
                                  <p:childTnLst>
                                    <p:set>
                                      <p:cBhvr>
                                        <p:cTn id="6" dur="1" fill="hold">
                                          <p:stCondLst>
                                            <p:cond delay="0"/>
                                          </p:stCondLst>
                                        </p:cTn>
                                        <p:tgtEl>
                                          <p:spTgt spid="95237"/>
                                        </p:tgtEl>
                                        <p:attrNameLst>
                                          <p:attrName>style.visibility</p:attrName>
                                        </p:attrNameLst>
                                      </p:cBhvr>
                                      <p:to>
                                        <p:strVal val="visible"/>
                                      </p:to>
                                    </p:set>
                                    <p:anim to="" calcmode="lin" valueType="num">
                                      <p:cBhvr>
                                        <p:cTn id="7" dur="1" fill="hold"/>
                                        <p:tgtEl>
                                          <p:spTgt spid="95237"/>
                                        </p:tgtEl>
                                        <p:attrNameLst>
                                          <p:attrName/>
                                        </p:attrNameLst>
                                      </p:cBhvr>
                                    </p:anim>
                                  </p:childTnLst>
                                </p:cTn>
                              </p:par>
                            </p:childTnLst>
                          </p:cTn>
                        </p:par>
                        <p:par>
                          <p:cTn id="8" fill="hold" nodeType="afterGroup">
                            <p:stCondLst>
                              <p:cond delay="500"/>
                            </p:stCondLst>
                            <p:childTnLst>
                              <p:par>
                                <p:cTn id="9" presetID="2" presetClass="entr" presetSubtype="4" fill="hold" grpId="0" nodeType="afterEffect">
                                  <p:stCondLst>
                                    <p:cond delay="5000"/>
                                  </p:stCondLst>
                                  <p:childTnLst>
                                    <p:set>
                                      <p:cBhvr>
                                        <p:cTn id="10" dur="1" fill="hold">
                                          <p:stCondLst>
                                            <p:cond delay="0"/>
                                          </p:stCondLst>
                                        </p:cTn>
                                        <p:tgtEl>
                                          <p:spTgt spid="95241"/>
                                        </p:tgtEl>
                                        <p:attrNameLst>
                                          <p:attrName>style.visibility</p:attrName>
                                        </p:attrNameLst>
                                      </p:cBhvr>
                                      <p:to>
                                        <p:strVal val="visible"/>
                                      </p:to>
                                    </p:set>
                                    <p:anim calcmode="lin" valueType="num">
                                      <p:cBhvr additive="base">
                                        <p:cTn id="11" dur="500" fill="hold"/>
                                        <p:tgtEl>
                                          <p:spTgt spid="95241"/>
                                        </p:tgtEl>
                                        <p:attrNameLst>
                                          <p:attrName>ppt_x</p:attrName>
                                        </p:attrNameLst>
                                      </p:cBhvr>
                                      <p:tavLst>
                                        <p:tav tm="0">
                                          <p:val>
                                            <p:strVal val="#ppt_x"/>
                                          </p:val>
                                        </p:tav>
                                        <p:tav tm="100000">
                                          <p:val>
                                            <p:strVal val="#ppt_x"/>
                                          </p:val>
                                        </p:tav>
                                      </p:tavLst>
                                    </p:anim>
                                    <p:anim calcmode="lin" valueType="num">
                                      <p:cBhvr additive="base">
                                        <p:cTn id="12" dur="500" fill="hold"/>
                                        <p:tgtEl>
                                          <p:spTgt spid="95241"/>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6000"/>
                            </p:stCondLst>
                            <p:childTnLst>
                              <p:par>
                                <p:cTn id="14" presetID="39" presetClass="entr" presetSubtype="0" accel="100000" fill="hold" grpId="0" nodeType="afterEffect">
                                  <p:stCondLst>
                                    <p:cond delay="5000"/>
                                  </p:stCondLst>
                                  <p:childTnLst>
                                    <p:set>
                                      <p:cBhvr>
                                        <p:cTn id="15" dur="1" fill="hold">
                                          <p:stCondLst>
                                            <p:cond delay="0"/>
                                          </p:stCondLst>
                                        </p:cTn>
                                        <p:tgtEl>
                                          <p:spTgt spid="95239"/>
                                        </p:tgtEl>
                                        <p:attrNameLst>
                                          <p:attrName>style.visibility</p:attrName>
                                        </p:attrNameLst>
                                      </p:cBhvr>
                                      <p:to>
                                        <p:strVal val="visible"/>
                                      </p:to>
                                    </p:set>
                                    <p:anim calcmode="lin" valueType="num">
                                      <p:cBhvr>
                                        <p:cTn id="16" dur="500" fill="hold"/>
                                        <p:tgtEl>
                                          <p:spTgt spid="95239"/>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95239"/>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95239"/>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95239"/>
                                        </p:tgtEl>
                                        <p:attrNameLst>
                                          <p:attrName>ppt_y</p:attrName>
                                        </p:attrNameLst>
                                      </p:cBhvr>
                                      <p:tavLst>
                                        <p:tav tm="0">
                                          <p:val>
                                            <p:strVal val="#ppt_y"/>
                                          </p:val>
                                        </p:tav>
                                        <p:tav tm="100000">
                                          <p:val>
                                            <p:strVal val="#ppt_y"/>
                                          </p:val>
                                        </p:tav>
                                      </p:tavLst>
                                    </p:anim>
                                  </p:childTnLst>
                                </p:cTn>
                              </p:par>
                              <p:par>
                                <p:cTn id="20" presetID="23" presetClass="emph" presetSubtype="0" repeatCount="indefinite" fill="hold" grpId="1" nodeType="withEffect">
                                  <p:stCondLst>
                                    <p:cond delay="500"/>
                                  </p:stCondLst>
                                  <p:endCondLst>
                                    <p:cond evt="onNext" delay="0">
                                      <p:tgtEl>
                                        <p:sldTgt/>
                                      </p:tgtEl>
                                    </p:cond>
                                  </p:endCondLst>
                                  <p:childTnLst>
                                    <p:animClr clrSpc="hsl" dir="cw">
                                      <p:cBhvr override="childStyle">
                                        <p:cTn id="21" dur="500" fill="hold"/>
                                        <p:tgtEl>
                                          <p:spTgt spid="95239"/>
                                        </p:tgtEl>
                                        <p:attrNameLst>
                                          <p:attrName>style.color</p:attrName>
                                        </p:attrNameLst>
                                      </p:cBhvr>
                                      <p:by>
                                        <p:hsl h="10842353" s="0" l="0"/>
                                      </p:by>
                                    </p:animClr>
                                    <p:animClr clrSpc="hsl" dir="cw">
                                      <p:cBhvr>
                                        <p:cTn id="22" dur="500" fill="hold"/>
                                        <p:tgtEl>
                                          <p:spTgt spid="95239"/>
                                        </p:tgtEl>
                                        <p:attrNameLst>
                                          <p:attrName>fillcolor</p:attrName>
                                        </p:attrNameLst>
                                      </p:cBhvr>
                                      <p:by>
                                        <p:hsl h="10842353" s="0" l="0"/>
                                      </p:by>
                                    </p:animClr>
                                    <p:animClr clrSpc="hsl" dir="cw">
                                      <p:cBhvr>
                                        <p:cTn id="23" dur="500" fill="hold"/>
                                        <p:tgtEl>
                                          <p:spTgt spid="95239"/>
                                        </p:tgtEl>
                                        <p:attrNameLst>
                                          <p:attrName>stroke.color</p:attrName>
                                        </p:attrNameLst>
                                      </p:cBhvr>
                                      <p:by>
                                        <p:hsl h="10842353" s="0" l="0"/>
                                      </p:by>
                                    </p:animClr>
                                    <p:set>
                                      <p:cBhvr>
                                        <p:cTn id="24" dur="500" fill="hold"/>
                                        <p:tgtEl>
                                          <p:spTgt spid="952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p:bldP spid="95239" grpId="0"/>
      <p:bldP spid="95239" grpId="1"/>
      <p:bldP spid="9524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214282" y="1142984"/>
            <a:ext cx="8715436" cy="1000132"/>
          </a:xfrm>
        </p:spPr>
        <p:txBody>
          <a:bodyPr>
            <a:noAutofit/>
          </a:bodyPr>
          <a:lstStyle/>
          <a:p>
            <a:pPr marL="0" indent="0">
              <a:buClr>
                <a:schemeClr val="accent3"/>
              </a:buClr>
              <a:buNone/>
              <a:defRPr/>
            </a:pPr>
            <a:r>
              <a:rPr lang="tr-TR" sz="2800" b="1" dirty="0" smtClean="0">
                <a:solidFill>
                  <a:srgbClr val="FF0000"/>
                </a:solidFill>
              </a:rPr>
              <a:t>8. ADIM : RİSKİ ORTADAN KALDIRMAK YA DA AZALTMAK İÇİN KONTROL TEDBİRLERİNİN PLANLANMASI</a:t>
            </a:r>
          </a:p>
          <a:p>
            <a:pPr marL="0" lvl="0" indent="0">
              <a:buClr>
                <a:schemeClr val="accent3"/>
              </a:buClr>
              <a:buNone/>
              <a:defRPr/>
            </a:pPr>
            <a:endParaRPr lang="tr-TR" sz="2800" b="1" i="1" dirty="0" smtClean="0">
              <a:solidFill>
                <a:srgbClr val="FF0000"/>
              </a:solidFill>
            </a:endParaRPr>
          </a:p>
        </p:txBody>
      </p:sp>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50</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8" name="7 Dikdörtgen"/>
          <p:cNvSpPr/>
          <p:nvPr/>
        </p:nvSpPr>
        <p:spPr>
          <a:xfrm>
            <a:off x="285720" y="2157233"/>
            <a:ext cx="8572560" cy="3416320"/>
          </a:xfrm>
          <a:prstGeom prst="rect">
            <a:avLst/>
          </a:prstGeom>
        </p:spPr>
        <p:txBody>
          <a:bodyPr wrap="square">
            <a:spAutoFit/>
          </a:bodyPr>
          <a:lstStyle/>
          <a:p>
            <a:r>
              <a:rPr lang="tr-TR" sz="2400" b="1" dirty="0" smtClean="0"/>
              <a:t>Riskin  Tamamen  Yok  Edilmesi,  Ortadan Kaldırılması </a:t>
            </a:r>
          </a:p>
          <a:p>
            <a:r>
              <a:rPr lang="tr-TR" sz="2400" dirty="0" smtClean="0"/>
              <a:t>Genelde  tercih  edilen  bir  seçimdir.  Eğer  risk  yoksa  kayıpta yoktur.  Fakat  riski  tamamen  ortadan  kaldırmak  her  zaman  mümkün değildir. </a:t>
            </a:r>
          </a:p>
          <a:p>
            <a:r>
              <a:rPr lang="tr-TR" sz="2400" dirty="0" smtClean="0"/>
              <a:t>Yapılan  çoğu  işte  yok  edilemeyen  riskler  vardır,  ya  da  tüm riskler yok edilemez. </a:t>
            </a:r>
          </a:p>
          <a:p>
            <a:r>
              <a:rPr lang="tr-TR" sz="2400" dirty="0" smtClean="0"/>
              <a:t>	Örnek; Öğrencilerin bahçeye çıkarılmaması….</a:t>
            </a:r>
          </a:p>
          <a:p>
            <a:pPr lvl="0"/>
            <a:r>
              <a:rPr lang="tr-TR" sz="2400" dirty="0" smtClean="0"/>
              <a:t>Riskin tamamen bertaraf edilmesi, bu mümkün değil ise riskin kabul edilebilir seviyeye indirilmesi için aşağıdaki adımlar uygulanır.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51</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41985" name="Rectangle 1"/>
          <p:cNvSpPr>
            <a:spLocks noChangeArrowheads="1"/>
          </p:cNvSpPr>
          <p:nvPr/>
        </p:nvSpPr>
        <p:spPr bwMode="auto">
          <a:xfrm>
            <a:off x="214282" y="1142984"/>
            <a:ext cx="871543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30188" algn="l"/>
              </a:tabLst>
            </a:pP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Önem derecesi belirlenmiş olan her bir İSG riski için mevcut risk kontrol tedbirlerinin varlığı/yeterliliği değerlendirilir ve aşağıda belirtilen risk kontrol hiyerarşisi göz önünde bulundurularak ilave risk kontrol tedbirleri planlanır:</a:t>
            </a:r>
          </a:p>
          <a:p>
            <a:pPr marL="0" marR="0" lvl="0" indent="0" algn="just" defTabSz="914400" rtl="0" eaLnBrk="1" fontAlgn="base" latinLnBrk="0" hangingPunct="1">
              <a:lnSpc>
                <a:spcPct val="100000"/>
              </a:lnSpc>
              <a:spcBef>
                <a:spcPct val="0"/>
              </a:spcBef>
              <a:spcAft>
                <a:spcPct val="0"/>
              </a:spcAft>
              <a:buClrTx/>
              <a:buSzTx/>
              <a:buFontTx/>
              <a:buNone/>
              <a:tabLst>
                <a:tab pos="230188" algn="l"/>
              </a:tabLst>
            </a:pP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Tehlikenin ortadan kaldırılması (</a:t>
            </a: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Örneğin, tehlikeli bir madde yerine tehlikeli olmayan bir maddenin kullanımı, vb.)</a:t>
            </a:r>
          </a:p>
          <a:p>
            <a:pPr marR="0" lvl="0" indent="265113" algn="just" defTabSz="914400" rtl="0" eaLnBrk="0" fontAlgn="base" latinLnBrk="0" hangingPunct="0">
              <a:lnSpc>
                <a:spcPct val="100000"/>
              </a:lnSpc>
              <a:spcBef>
                <a:spcPct val="0"/>
              </a:spcBef>
              <a:spcAft>
                <a:spcPct val="0"/>
              </a:spcAft>
              <a:buClrTx/>
              <a:buSzTx/>
              <a:tabLst>
                <a:tab pos="230188" algn="l"/>
              </a:tabLst>
            </a:pP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Riskin azaltılması </a:t>
            </a: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(Örneğin tehlikeli bir maddenin yerine daha az tehlikeli olanların kullanılması, vb.)</a:t>
            </a:r>
          </a:p>
          <a:p>
            <a:pPr marR="0" lvl="0" indent="265113" algn="just" defTabSz="914400" rtl="0" eaLnBrk="0" fontAlgn="base" latinLnBrk="0" hangingPunct="0">
              <a:lnSpc>
                <a:spcPct val="100000"/>
              </a:lnSpc>
              <a:spcBef>
                <a:spcPct val="0"/>
              </a:spcBef>
              <a:spcAft>
                <a:spcPct val="0"/>
              </a:spcAft>
              <a:buClrTx/>
              <a:buSzTx/>
              <a:tabLst>
                <a:tab pos="230188" algn="l"/>
              </a:tabLst>
            </a:pP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Kişilerin tehlikeden uzak tutulması (</a:t>
            </a: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Örneğin, öğrencilerin</a:t>
            </a:r>
            <a:r>
              <a:rPr kumimoji="0" lang="tr-TR" sz="24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lang="tr-TR" sz="2400" dirty="0" smtClean="0">
                <a:latin typeface="Arial" pitchFamily="34" charset="0"/>
                <a:ea typeface="Times New Roman" pitchFamily="18" charset="0"/>
                <a:cs typeface="Arial" pitchFamily="34" charset="0"/>
              </a:rPr>
              <a:t>tehlikeli alana girmesine </a:t>
            </a: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izin verilmemesi, vb.)</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52</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41985" name="Rectangle 1"/>
          <p:cNvSpPr>
            <a:spLocks noChangeArrowheads="1"/>
          </p:cNvSpPr>
          <p:nvPr/>
        </p:nvSpPr>
        <p:spPr bwMode="auto">
          <a:xfrm>
            <a:off x="214282" y="1071546"/>
            <a:ext cx="8715436"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40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Tehlikenin çembere alınması (</a:t>
            </a:r>
            <a:r>
              <a:rPr kumimoji="0" lang="tr-T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Örneğin tüm boyama işlemlerinin düzgün ve kapalı bir boyama kabininde yapılması, hareketli parçaları olan ekipmanlara koruyucu konulması, yüksek yerlere korkuluk yapılması vb.)</a:t>
            </a: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a:p>
            <a:pPr marR="0" lvl="0" indent="3540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Çalışanların </a:t>
            </a:r>
            <a:r>
              <a:rPr kumimoji="0" lang="tr-TR" sz="2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maruziyetlerinin</a:t>
            </a:r>
            <a:r>
              <a:rPr kumimoji="0" lang="tr-TR"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azaltılması </a:t>
            </a:r>
            <a:r>
              <a:rPr kumimoji="0" lang="tr-T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(Örneğin bir kişinin 8 saat maruz kalması yerine 4 kişinin her birinin ikişer saat bir gürültüye veya bir kimyasal buharına maruz kalması, vb.)</a:t>
            </a: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a:p>
            <a:pPr marR="0" lvl="0" indent="3540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İş sisteminin iyileştirilmesi</a:t>
            </a:r>
            <a:r>
              <a:rPr kumimoji="0" lang="tr-T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(Örneğin buharlaşmayı minimize edecek tarzda bir boyama faaliyetinin yapılması konusunda yazılı prosedürler oluşturulması, tehlikeli alanlara çalışanların girişinin kısıtlanması, vb.)</a:t>
            </a: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a:p>
            <a:pPr marR="0" lvl="0" indent="3540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Kişisel Koruyucu Donanım Kullanımı (</a:t>
            </a:r>
            <a:r>
              <a:rPr kumimoji="0" lang="tr-T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Örneğin baret, eldivenler, koruyucu gözlükler, koruyucu giysiler, kulaklıklar, vb. kullanımı) </a:t>
            </a: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a:p>
            <a:pPr marR="0" lvl="0" indent="354013" algn="just" defTabSz="914400" rtl="0" eaLnBrk="0" fontAlgn="base" latinLnBrk="0" hangingPunct="0">
              <a:lnSpc>
                <a:spcPct val="100000"/>
              </a:lnSpc>
              <a:spcBef>
                <a:spcPct val="0"/>
              </a:spcBef>
              <a:spcAft>
                <a:spcPct val="0"/>
              </a:spcAft>
              <a:buClrTx/>
              <a:buSzTx/>
              <a:buFontTx/>
              <a:buNone/>
              <a:tabLst>
                <a:tab pos="230188" algn="l"/>
              </a:tabLst>
            </a:pPr>
            <a:r>
              <a:rPr kumimoji="0" lang="tr-T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Risk kontrol tedbirleri planlanırken öncelikle ilgili yasal mevzuat şartlarının sağlandığından emin olunmalıdır. </a:t>
            </a: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642109"/>
            <a:ext cx="5718810" cy="4322445"/>
          </a:xfrm>
          <a:prstGeom prst="rect">
            <a:avLst/>
          </a:prstGeom>
        </p:spPr>
        <p:txBody>
          <a:bodyPr vert="horz" wrap="square" lIns="0" tIns="0" rIns="0" bIns="0" rtlCol="0">
            <a:spAutoFit/>
          </a:bodyPr>
          <a:lstStyle/>
          <a:p>
            <a:pPr marL="355600" marR="635635" indent="25400">
              <a:lnSpc>
                <a:spcPts val="2590"/>
              </a:lnSpc>
            </a:pPr>
            <a:r>
              <a:rPr sz="2400" b="1" spc="-270" dirty="0">
                <a:solidFill>
                  <a:srgbClr val="3333CC"/>
                </a:solidFill>
                <a:latin typeface="Trebuchet MS"/>
                <a:cs typeface="Trebuchet MS"/>
              </a:rPr>
              <a:t>T</a:t>
            </a:r>
            <a:r>
              <a:rPr sz="2400" b="1" dirty="0">
                <a:solidFill>
                  <a:srgbClr val="3333CC"/>
                </a:solidFill>
                <a:latin typeface="Trebuchet MS"/>
                <a:cs typeface="Trebuchet MS"/>
              </a:rPr>
              <a:t>ehl</a:t>
            </a:r>
            <a:r>
              <a:rPr sz="2400" b="1" spc="5" dirty="0">
                <a:solidFill>
                  <a:srgbClr val="3333CC"/>
                </a:solidFill>
                <a:latin typeface="Trebuchet MS"/>
                <a:cs typeface="Trebuchet MS"/>
              </a:rPr>
              <a:t>i</a:t>
            </a:r>
            <a:r>
              <a:rPr sz="2400" b="1" dirty="0">
                <a:solidFill>
                  <a:srgbClr val="3333CC"/>
                </a:solidFill>
                <a:latin typeface="Trebuchet MS"/>
                <a:cs typeface="Trebuchet MS"/>
              </a:rPr>
              <a:t>keyi</a:t>
            </a:r>
            <a:r>
              <a:rPr sz="2400" b="1" spc="-50" dirty="0">
                <a:solidFill>
                  <a:srgbClr val="3333CC"/>
                </a:solidFill>
                <a:latin typeface="Trebuchet MS"/>
                <a:cs typeface="Trebuchet MS"/>
              </a:rPr>
              <a:t> </a:t>
            </a:r>
            <a:r>
              <a:rPr sz="2400" b="1" dirty="0">
                <a:solidFill>
                  <a:srgbClr val="3333CC"/>
                </a:solidFill>
                <a:latin typeface="Trebuchet MS"/>
                <a:cs typeface="Trebuchet MS"/>
              </a:rPr>
              <a:t>Önlemede</a:t>
            </a:r>
            <a:r>
              <a:rPr sz="2400" b="1" spc="-20" dirty="0">
                <a:solidFill>
                  <a:srgbClr val="3333CC"/>
                </a:solidFill>
                <a:latin typeface="Trebuchet MS"/>
                <a:cs typeface="Trebuchet MS"/>
              </a:rPr>
              <a:t> </a:t>
            </a:r>
            <a:r>
              <a:rPr sz="2400" b="1" dirty="0">
                <a:solidFill>
                  <a:srgbClr val="3333CC"/>
                </a:solidFill>
                <a:latin typeface="Trebuchet MS"/>
                <a:cs typeface="Trebuchet MS"/>
              </a:rPr>
              <a:t>Uygulanac</a:t>
            </a:r>
            <a:r>
              <a:rPr sz="2400" b="1" spc="-10" dirty="0">
                <a:solidFill>
                  <a:srgbClr val="3333CC"/>
                </a:solidFill>
                <a:latin typeface="Trebuchet MS"/>
                <a:cs typeface="Trebuchet MS"/>
              </a:rPr>
              <a:t>a</a:t>
            </a:r>
            <a:r>
              <a:rPr sz="2400" b="1" dirty="0">
                <a:solidFill>
                  <a:srgbClr val="3333CC"/>
                </a:solidFill>
                <a:latin typeface="Trebuchet MS"/>
                <a:cs typeface="Trebuchet MS"/>
              </a:rPr>
              <a:t>k Yöntem Örnekleri</a:t>
            </a:r>
            <a:endParaRPr sz="2400">
              <a:latin typeface="Trebuchet MS"/>
              <a:cs typeface="Trebuchet MS"/>
            </a:endParaRPr>
          </a:p>
          <a:p>
            <a:pPr>
              <a:lnSpc>
                <a:spcPct val="100000"/>
              </a:lnSpc>
              <a:spcBef>
                <a:spcPts val="28"/>
              </a:spcBef>
            </a:pPr>
            <a:endParaRPr sz="2950">
              <a:latin typeface="Times New Roman"/>
              <a:cs typeface="Times New Roman"/>
            </a:endParaRPr>
          </a:p>
          <a:p>
            <a:pPr marL="355600" marR="1205865" indent="-342900">
              <a:lnSpc>
                <a:spcPct val="100000"/>
              </a:lnSpc>
              <a:buFont typeface="Wingdings"/>
              <a:buChar char=""/>
              <a:tabLst>
                <a:tab pos="355600" algn="l"/>
              </a:tabLst>
            </a:pPr>
            <a:r>
              <a:rPr sz="2400" b="1" spc="-215" dirty="0">
                <a:solidFill>
                  <a:srgbClr val="C00000"/>
                </a:solidFill>
                <a:latin typeface="Trebuchet MS"/>
                <a:cs typeface="Trebuchet MS"/>
              </a:rPr>
              <a:t>Y</a:t>
            </a:r>
            <a:r>
              <a:rPr sz="2400" b="1" dirty="0">
                <a:solidFill>
                  <a:srgbClr val="C00000"/>
                </a:solidFill>
                <a:latin typeface="Trebuchet MS"/>
                <a:cs typeface="Trebuchet MS"/>
              </a:rPr>
              <a:t>erine</a:t>
            </a:r>
            <a:r>
              <a:rPr sz="2400" b="1" spc="-25" dirty="0">
                <a:solidFill>
                  <a:srgbClr val="C00000"/>
                </a:solidFill>
                <a:latin typeface="Trebuchet MS"/>
                <a:cs typeface="Trebuchet MS"/>
              </a:rPr>
              <a:t> </a:t>
            </a:r>
            <a:r>
              <a:rPr sz="2400" b="1" dirty="0">
                <a:solidFill>
                  <a:srgbClr val="C00000"/>
                </a:solidFill>
                <a:latin typeface="Trebuchet MS"/>
                <a:cs typeface="Trebuchet MS"/>
              </a:rPr>
              <a:t>koym</a:t>
            </a:r>
            <a:r>
              <a:rPr sz="2400" b="1" spc="-5" dirty="0">
                <a:solidFill>
                  <a:srgbClr val="C00000"/>
                </a:solidFill>
                <a:latin typeface="Trebuchet MS"/>
                <a:cs typeface="Trebuchet MS"/>
              </a:rPr>
              <a:t>a:</a:t>
            </a:r>
            <a:r>
              <a:rPr sz="2400" b="1" spc="-15" dirty="0">
                <a:solidFill>
                  <a:srgbClr val="C00000"/>
                </a:solidFill>
                <a:latin typeface="Trebuchet MS"/>
                <a:cs typeface="Trebuchet MS"/>
              </a:rPr>
              <a:t> </a:t>
            </a:r>
            <a:r>
              <a:rPr sz="2400" spc="-305" dirty="0">
                <a:latin typeface="Trebuchet MS"/>
                <a:cs typeface="Trebuchet MS"/>
              </a:rPr>
              <a:t>T</a:t>
            </a:r>
            <a:r>
              <a:rPr sz="2400" dirty="0">
                <a:latin typeface="Trebuchet MS"/>
                <a:cs typeface="Trebuchet MS"/>
              </a:rPr>
              <a:t>ehlikeli</a:t>
            </a:r>
            <a:r>
              <a:rPr sz="2400" spc="30" dirty="0">
                <a:latin typeface="Trebuchet MS"/>
                <a:cs typeface="Trebuchet MS"/>
              </a:rPr>
              <a:t> </a:t>
            </a:r>
            <a:r>
              <a:rPr sz="2400" dirty="0">
                <a:latin typeface="Trebuchet MS"/>
                <a:cs typeface="Trebuchet MS"/>
              </a:rPr>
              <a:t>ola</a:t>
            </a:r>
            <a:r>
              <a:rPr sz="2400" spc="-10" dirty="0">
                <a:latin typeface="Trebuchet MS"/>
                <a:cs typeface="Trebuchet MS"/>
              </a:rPr>
              <a:t>n</a:t>
            </a:r>
            <a:r>
              <a:rPr sz="2400" dirty="0">
                <a:latin typeface="Trebuchet MS"/>
                <a:cs typeface="Trebuchet MS"/>
              </a:rPr>
              <a:t>ı, </a:t>
            </a:r>
            <a:r>
              <a:rPr sz="2400" spc="-5" dirty="0">
                <a:latin typeface="Trebuchet MS"/>
                <a:cs typeface="Trebuchet MS"/>
              </a:rPr>
              <a:t>tehlikesi</a:t>
            </a:r>
            <a:r>
              <a:rPr sz="2400" dirty="0">
                <a:latin typeface="Trebuchet MS"/>
                <a:cs typeface="Trebuchet MS"/>
              </a:rPr>
              <a:t>z</a:t>
            </a:r>
            <a:r>
              <a:rPr sz="2400" spc="45" dirty="0">
                <a:latin typeface="Trebuchet MS"/>
                <a:cs typeface="Trebuchet MS"/>
              </a:rPr>
              <a:t> </a:t>
            </a:r>
            <a:r>
              <a:rPr sz="2400" spc="-5" dirty="0">
                <a:latin typeface="Trebuchet MS"/>
                <a:cs typeface="Trebuchet MS"/>
              </a:rPr>
              <a:t>y</a:t>
            </a:r>
            <a:r>
              <a:rPr sz="2400" dirty="0">
                <a:latin typeface="Trebuchet MS"/>
                <a:cs typeface="Trebuchet MS"/>
              </a:rPr>
              <a:t>a</a:t>
            </a:r>
            <a:r>
              <a:rPr sz="2400" spc="-5" dirty="0">
                <a:latin typeface="Trebuchet MS"/>
                <a:cs typeface="Trebuchet MS"/>
              </a:rPr>
              <a:t> d</a:t>
            </a:r>
            <a:r>
              <a:rPr sz="2400" dirty="0">
                <a:latin typeface="Trebuchet MS"/>
                <a:cs typeface="Trebuchet MS"/>
              </a:rPr>
              <a:t>a</a:t>
            </a:r>
            <a:r>
              <a:rPr sz="2400" spc="-5" dirty="0">
                <a:latin typeface="Trebuchet MS"/>
                <a:cs typeface="Trebuchet MS"/>
              </a:rPr>
              <a:t> dah</a:t>
            </a:r>
            <a:r>
              <a:rPr sz="2400" dirty="0">
                <a:latin typeface="Trebuchet MS"/>
                <a:cs typeface="Trebuchet MS"/>
              </a:rPr>
              <a:t>a</a:t>
            </a:r>
            <a:r>
              <a:rPr sz="2400" spc="15" dirty="0">
                <a:latin typeface="Trebuchet MS"/>
                <a:cs typeface="Trebuchet MS"/>
              </a:rPr>
              <a:t> </a:t>
            </a:r>
            <a:r>
              <a:rPr sz="2400" spc="-5" dirty="0">
                <a:latin typeface="Trebuchet MS"/>
                <a:cs typeface="Trebuchet MS"/>
              </a:rPr>
              <a:t>az </a:t>
            </a:r>
            <a:r>
              <a:rPr sz="2400" dirty="0">
                <a:latin typeface="Trebuchet MS"/>
                <a:cs typeface="Trebuchet MS"/>
              </a:rPr>
              <a:t>tehlikeli</a:t>
            </a:r>
            <a:r>
              <a:rPr sz="2400" spc="25" dirty="0">
                <a:latin typeface="Trebuchet MS"/>
                <a:cs typeface="Trebuchet MS"/>
              </a:rPr>
              <a:t> </a:t>
            </a:r>
            <a:r>
              <a:rPr sz="2400" dirty="0">
                <a:latin typeface="Trebuchet MS"/>
                <a:cs typeface="Trebuchet MS"/>
              </a:rPr>
              <a:t>ola</a:t>
            </a:r>
            <a:r>
              <a:rPr sz="2400" spc="-10" dirty="0">
                <a:latin typeface="Trebuchet MS"/>
                <a:cs typeface="Trebuchet MS"/>
              </a:rPr>
              <a:t>n</a:t>
            </a:r>
            <a:r>
              <a:rPr sz="2400" dirty="0">
                <a:latin typeface="Trebuchet MS"/>
                <a:cs typeface="Trebuchet MS"/>
              </a:rPr>
              <a:t>la</a:t>
            </a:r>
            <a:r>
              <a:rPr sz="2400" spc="15" dirty="0">
                <a:latin typeface="Trebuchet MS"/>
                <a:cs typeface="Trebuchet MS"/>
              </a:rPr>
              <a:t> </a:t>
            </a:r>
            <a:r>
              <a:rPr sz="2400" dirty="0">
                <a:latin typeface="Trebuchet MS"/>
                <a:cs typeface="Trebuchet MS"/>
              </a:rPr>
              <a:t>de</a:t>
            </a:r>
            <a:r>
              <a:rPr sz="2400" spc="-10" dirty="0">
                <a:latin typeface="Trebuchet MS"/>
                <a:cs typeface="Trebuchet MS"/>
              </a:rPr>
              <a:t>ğ</a:t>
            </a:r>
            <a:r>
              <a:rPr sz="2400" dirty="0">
                <a:latin typeface="Trebuchet MS"/>
                <a:cs typeface="Trebuchet MS"/>
              </a:rPr>
              <a:t>iştirmek.</a:t>
            </a:r>
            <a:endParaRPr sz="2400">
              <a:latin typeface="Trebuchet MS"/>
              <a:cs typeface="Trebuchet MS"/>
            </a:endParaRPr>
          </a:p>
          <a:p>
            <a:pPr marL="355600" marR="5080" indent="-342900">
              <a:lnSpc>
                <a:spcPts val="2590"/>
              </a:lnSpc>
              <a:spcBef>
                <a:spcPts val="615"/>
              </a:spcBef>
              <a:buFont typeface="Wingdings"/>
              <a:buChar char=""/>
              <a:tabLst>
                <a:tab pos="355600" algn="l"/>
              </a:tabLst>
            </a:pPr>
            <a:r>
              <a:rPr sz="2400" b="1" dirty="0">
                <a:solidFill>
                  <a:srgbClr val="C00000"/>
                </a:solidFill>
                <a:latin typeface="Trebuchet MS"/>
                <a:cs typeface="Trebuchet MS"/>
              </a:rPr>
              <a:t>Kaynakta</a:t>
            </a:r>
            <a:r>
              <a:rPr sz="2400" b="1" spc="-25" dirty="0">
                <a:solidFill>
                  <a:srgbClr val="C00000"/>
                </a:solidFill>
                <a:latin typeface="Trebuchet MS"/>
                <a:cs typeface="Trebuchet MS"/>
              </a:rPr>
              <a:t> </a:t>
            </a:r>
            <a:r>
              <a:rPr sz="2400" b="1" dirty="0">
                <a:solidFill>
                  <a:srgbClr val="C00000"/>
                </a:solidFill>
                <a:latin typeface="Trebuchet MS"/>
                <a:cs typeface="Trebuchet MS"/>
              </a:rPr>
              <a:t>önleme (</a:t>
            </a:r>
            <a:r>
              <a:rPr sz="2400" b="1" spc="-15" dirty="0">
                <a:solidFill>
                  <a:srgbClr val="C00000"/>
                </a:solidFill>
                <a:latin typeface="Trebuchet MS"/>
                <a:cs typeface="Trebuchet MS"/>
              </a:rPr>
              <a:t>K</a:t>
            </a:r>
            <a:r>
              <a:rPr sz="2400" b="1" dirty="0">
                <a:solidFill>
                  <a:srgbClr val="C00000"/>
                </a:solidFill>
                <a:latin typeface="Trebuchet MS"/>
                <a:cs typeface="Trebuchet MS"/>
              </a:rPr>
              <a:t>a</a:t>
            </a:r>
            <a:r>
              <a:rPr sz="2400" b="1" spc="5" dirty="0">
                <a:solidFill>
                  <a:srgbClr val="C00000"/>
                </a:solidFill>
                <a:latin typeface="Trebuchet MS"/>
                <a:cs typeface="Trebuchet MS"/>
              </a:rPr>
              <a:t>p</a:t>
            </a:r>
            <a:r>
              <a:rPr sz="2400" b="1" dirty="0">
                <a:solidFill>
                  <a:srgbClr val="C00000"/>
                </a:solidFill>
                <a:latin typeface="Trebuchet MS"/>
                <a:cs typeface="Trebuchet MS"/>
              </a:rPr>
              <a:t>atm</a:t>
            </a:r>
            <a:r>
              <a:rPr sz="2400" b="1" spc="5" dirty="0">
                <a:solidFill>
                  <a:srgbClr val="C00000"/>
                </a:solidFill>
                <a:latin typeface="Trebuchet MS"/>
                <a:cs typeface="Trebuchet MS"/>
              </a:rPr>
              <a:t>a</a:t>
            </a:r>
            <a:r>
              <a:rPr sz="2400" b="1" dirty="0">
                <a:solidFill>
                  <a:srgbClr val="C00000"/>
                </a:solidFill>
                <a:latin typeface="Trebuchet MS"/>
                <a:cs typeface="Trebuchet MS"/>
              </a:rPr>
              <a:t>):</a:t>
            </a:r>
            <a:r>
              <a:rPr sz="2400" b="1" spc="15" dirty="0">
                <a:solidFill>
                  <a:srgbClr val="C00000"/>
                </a:solidFill>
                <a:latin typeface="Trebuchet MS"/>
                <a:cs typeface="Trebuchet MS"/>
              </a:rPr>
              <a:t> </a:t>
            </a:r>
            <a:r>
              <a:rPr sz="2400" spc="-310" dirty="0">
                <a:latin typeface="Trebuchet MS"/>
                <a:cs typeface="Trebuchet MS"/>
              </a:rPr>
              <a:t>T</a:t>
            </a:r>
            <a:r>
              <a:rPr sz="2400" spc="-5" dirty="0">
                <a:latin typeface="Trebuchet MS"/>
                <a:cs typeface="Trebuchet MS"/>
              </a:rPr>
              <a:t>ehlikeli </a:t>
            </a:r>
            <a:r>
              <a:rPr sz="2400" dirty="0">
                <a:latin typeface="Trebuchet MS"/>
                <a:cs typeface="Trebuchet MS"/>
              </a:rPr>
              <a:t>ola</a:t>
            </a:r>
            <a:r>
              <a:rPr sz="2400" spc="-10" dirty="0">
                <a:latin typeface="Trebuchet MS"/>
                <a:cs typeface="Trebuchet MS"/>
              </a:rPr>
              <a:t>n</a:t>
            </a:r>
            <a:r>
              <a:rPr sz="2400" dirty="0">
                <a:latin typeface="Trebuchet MS"/>
                <a:cs typeface="Trebuchet MS"/>
              </a:rPr>
              <a:t>ı</a:t>
            </a:r>
            <a:r>
              <a:rPr sz="2400" spc="15" dirty="0">
                <a:latin typeface="Trebuchet MS"/>
                <a:cs typeface="Trebuchet MS"/>
              </a:rPr>
              <a:t> </a:t>
            </a:r>
            <a:r>
              <a:rPr sz="2400" dirty="0">
                <a:latin typeface="Trebuchet MS"/>
                <a:cs typeface="Trebuchet MS"/>
              </a:rPr>
              <a:t>kapalı</a:t>
            </a:r>
            <a:r>
              <a:rPr sz="2400" spc="15" dirty="0">
                <a:latin typeface="Trebuchet MS"/>
                <a:cs typeface="Trebuchet MS"/>
              </a:rPr>
              <a:t> </a:t>
            </a:r>
            <a:r>
              <a:rPr sz="2400" dirty="0">
                <a:latin typeface="Trebuchet MS"/>
                <a:cs typeface="Trebuchet MS"/>
              </a:rPr>
              <a:t>sistem için</a:t>
            </a:r>
            <a:r>
              <a:rPr sz="2400" spc="-10" dirty="0">
                <a:latin typeface="Trebuchet MS"/>
                <a:cs typeface="Trebuchet MS"/>
              </a:rPr>
              <a:t>d</a:t>
            </a:r>
            <a:r>
              <a:rPr sz="2400" dirty="0">
                <a:latin typeface="Trebuchet MS"/>
                <a:cs typeface="Trebuchet MS"/>
              </a:rPr>
              <a:t>e</a:t>
            </a:r>
            <a:r>
              <a:rPr sz="2400" spc="30" dirty="0">
                <a:latin typeface="Trebuchet MS"/>
                <a:cs typeface="Trebuchet MS"/>
              </a:rPr>
              <a:t> </a:t>
            </a:r>
            <a:r>
              <a:rPr sz="2400" dirty="0">
                <a:latin typeface="Trebuchet MS"/>
                <a:cs typeface="Trebuchet MS"/>
              </a:rPr>
              <a:t>kullanarak etkilenmeyi</a:t>
            </a:r>
            <a:r>
              <a:rPr sz="2400" spc="30" dirty="0">
                <a:latin typeface="Trebuchet MS"/>
                <a:cs typeface="Trebuchet MS"/>
              </a:rPr>
              <a:t> </a:t>
            </a:r>
            <a:r>
              <a:rPr sz="2400" dirty="0">
                <a:latin typeface="Trebuchet MS"/>
                <a:cs typeface="Trebuchet MS"/>
              </a:rPr>
              <a:t>önlemek.</a:t>
            </a:r>
            <a:endParaRPr sz="2400">
              <a:latin typeface="Trebuchet MS"/>
              <a:cs typeface="Trebuchet MS"/>
            </a:endParaRPr>
          </a:p>
          <a:p>
            <a:pPr marL="355600" marR="53340" indent="-342900">
              <a:lnSpc>
                <a:spcPct val="90000"/>
              </a:lnSpc>
              <a:spcBef>
                <a:spcPts val="535"/>
              </a:spcBef>
              <a:buFont typeface="Wingdings"/>
              <a:buChar char=""/>
              <a:tabLst>
                <a:tab pos="355600" algn="l"/>
              </a:tabLst>
            </a:pPr>
            <a:r>
              <a:rPr sz="2400" b="1" spc="-270" dirty="0">
                <a:solidFill>
                  <a:srgbClr val="C00000"/>
                </a:solidFill>
                <a:latin typeface="Trebuchet MS"/>
                <a:cs typeface="Trebuchet MS"/>
              </a:rPr>
              <a:t>T</a:t>
            </a:r>
            <a:r>
              <a:rPr sz="2400" b="1" dirty="0">
                <a:solidFill>
                  <a:srgbClr val="C00000"/>
                </a:solidFill>
                <a:latin typeface="Trebuchet MS"/>
                <a:cs typeface="Trebuchet MS"/>
              </a:rPr>
              <a:t>ec</a:t>
            </a:r>
            <a:r>
              <a:rPr sz="2400" b="1" spc="-10" dirty="0">
                <a:solidFill>
                  <a:srgbClr val="C00000"/>
                </a:solidFill>
                <a:latin typeface="Trebuchet MS"/>
                <a:cs typeface="Trebuchet MS"/>
              </a:rPr>
              <a:t>r</a:t>
            </a:r>
            <a:r>
              <a:rPr sz="2400" b="1" dirty="0">
                <a:solidFill>
                  <a:srgbClr val="C00000"/>
                </a:solidFill>
                <a:latin typeface="Trebuchet MS"/>
                <a:cs typeface="Trebuchet MS"/>
              </a:rPr>
              <a:t>it etme</a:t>
            </a:r>
            <a:r>
              <a:rPr sz="2400" b="1" spc="-15" dirty="0">
                <a:solidFill>
                  <a:srgbClr val="C00000"/>
                </a:solidFill>
                <a:latin typeface="Trebuchet MS"/>
                <a:cs typeface="Trebuchet MS"/>
              </a:rPr>
              <a:t> </a:t>
            </a:r>
            <a:r>
              <a:rPr sz="2400" b="1" dirty="0">
                <a:solidFill>
                  <a:srgbClr val="C00000"/>
                </a:solidFill>
                <a:latin typeface="Trebuchet MS"/>
                <a:cs typeface="Trebuchet MS"/>
              </a:rPr>
              <a:t>(İzolasyon ya</a:t>
            </a:r>
            <a:r>
              <a:rPr sz="2400" b="1" spc="-15" dirty="0">
                <a:solidFill>
                  <a:srgbClr val="C00000"/>
                </a:solidFill>
                <a:latin typeface="Trebuchet MS"/>
                <a:cs typeface="Trebuchet MS"/>
              </a:rPr>
              <a:t> </a:t>
            </a:r>
            <a:r>
              <a:rPr sz="2400" b="1" dirty="0">
                <a:solidFill>
                  <a:srgbClr val="C00000"/>
                </a:solidFill>
                <a:latin typeface="Trebuchet MS"/>
                <a:cs typeface="Trebuchet MS"/>
              </a:rPr>
              <a:t>da ayırma): </a:t>
            </a:r>
            <a:r>
              <a:rPr sz="2400" spc="-305" dirty="0">
                <a:latin typeface="Trebuchet MS"/>
                <a:cs typeface="Trebuchet MS"/>
              </a:rPr>
              <a:t>T</a:t>
            </a:r>
            <a:r>
              <a:rPr sz="2400" dirty="0">
                <a:latin typeface="Trebuchet MS"/>
                <a:cs typeface="Trebuchet MS"/>
              </a:rPr>
              <a:t>ehlike</a:t>
            </a:r>
            <a:r>
              <a:rPr sz="2400" spc="-10" dirty="0">
                <a:latin typeface="Trebuchet MS"/>
                <a:cs typeface="Trebuchet MS"/>
              </a:rPr>
              <a:t>l</a:t>
            </a:r>
            <a:r>
              <a:rPr sz="2400" dirty="0">
                <a:latin typeface="Trebuchet MS"/>
                <a:cs typeface="Trebuchet MS"/>
              </a:rPr>
              <a:t>i</a:t>
            </a:r>
            <a:r>
              <a:rPr sz="2400" spc="25" dirty="0">
                <a:latin typeface="Trebuchet MS"/>
                <a:cs typeface="Trebuchet MS"/>
              </a:rPr>
              <a:t> </a:t>
            </a:r>
            <a:r>
              <a:rPr sz="2400" dirty="0">
                <a:latin typeface="Trebuchet MS"/>
                <a:cs typeface="Trebuchet MS"/>
              </a:rPr>
              <a:t>ol</a:t>
            </a:r>
            <a:r>
              <a:rPr sz="2400" spc="-10" dirty="0">
                <a:latin typeface="Trebuchet MS"/>
                <a:cs typeface="Trebuchet MS"/>
              </a:rPr>
              <a:t>a</a:t>
            </a:r>
            <a:r>
              <a:rPr sz="2400" dirty="0">
                <a:latin typeface="Trebuchet MS"/>
                <a:cs typeface="Trebuchet MS"/>
              </a:rPr>
              <a:t>nı</a:t>
            </a:r>
            <a:r>
              <a:rPr sz="2400" spc="-10" dirty="0">
                <a:latin typeface="Trebuchet MS"/>
                <a:cs typeface="Trebuchet MS"/>
              </a:rPr>
              <a:t>,</a:t>
            </a:r>
            <a:r>
              <a:rPr sz="2400" dirty="0">
                <a:latin typeface="Trebuchet MS"/>
                <a:cs typeface="Trebuchet MS"/>
              </a:rPr>
              <a:t>di</a:t>
            </a:r>
            <a:r>
              <a:rPr sz="2400" spc="-15" dirty="0">
                <a:latin typeface="Trebuchet MS"/>
                <a:cs typeface="Trebuchet MS"/>
              </a:rPr>
              <a:t>ğ</a:t>
            </a:r>
            <a:r>
              <a:rPr sz="2400" dirty="0">
                <a:latin typeface="Trebuchet MS"/>
                <a:cs typeface="Trebuchet MS"/>
              </a:rPr>
              <a:t>er</a:t>
            </a:r>
            <a:r>
              <a:rPr sz="2400" spc="40" dirty="0">
                <a:latin typeface="Trebuchet MS"/>
                <a:cs typeface="Trebuchet MS"/>
              </a:rPr>
              <a:t> </a:t>
            </a:r>
            <a:r>
              <a:rPr sz="2400" dirty="0">
                <a:latin typeface="Trebuchet MS"/>
                <a:cs typeface="Trebuchet MS"/>
              </a:rPr>
              <a:t>b</a:t>
            </a:r>
            <a:r>
              <a:rPr sz="2400" spc="-15" dirty="0">
                <a:latin typeface="Trebuchet MS"/>
                <a:cs typeface="Trebuchet MS"/>
              </a:rPr>
              <a:t>ö</a:t>
            </a:r>
            <a:r>
              <a:rPr sz="2400" dirty="0">
                <a:latin typeface="Trebuchet MS"/>
                <a:cs typeface="Trebuchet MS"/>
              </a:rPr>
              <a:t>lg</a:t>
            </a:r>
            <a:r>
              <a:rPr sz="2400" spc="-10" dirty="0">
                <a:latin typeface="Trebuchet MS"/>
                <a:cs typeface="Trebuchet MS"/>
              </a:rPr>
              <a:t>e</a:t>
            </a:r>
            <a:r>
              <a:rPr sz="2400" dirty="0">
                <a:latin typeface="Trebuchet MS"/>
                <a:cs typeface="Trebuchet MS"/>
              </a:rPr>
              <a:t>lerd</a:t>
            </a:r>
            <a:r>
              <a:rPr sz="2400" spc="-10" dirty="0">
                <a:latin typeface="Trebuchet MS"/>
                <a:cs typeface="Trebuchet MS"/>
              </a:rPr>
              <a:t>e</a:t>
            </a:r>
            <a:r>
              <a:rPr sz="2400" dirty="0">
                <a:latin typeface="Trebuchet MS"/>
                <a:cs typeface="Trebuchet MS"/>
              </a:rPr>
              <a:t>n</a:t>
            </a:r>
            <a:r>
              <a:rPr sz="2400" spc="35" dirty="0">
                <a:latin typeface="Trebuchet MS"/>
                <a:cs typeface="Trebuchet MS"/>
              </a:rPr>
              <a:t> </a:t>
            </a:r>
            <a:r>
              <a:rPr sz="2400" dirty="0">
                <a:latin typeface="Trebuchet MS"/>
                <a:cs typeface="Trebuchet MS"/>
              </a:rPr>
              <a:t>iz</a:t>
            </a:r>
            <a:r>
              <a:rPr sz="2400" spc="-10" dirty="0">
                <a:latin typeface="Trebuchet MS"/>
                <a:cs typeface="Trebuchet MS"/>
              </a:rPr>
              <a:t>o</a:t>
            </a:r>
            <a:r>
              <a:rPr sz="2400" dirty="0">
                <a:latin typeface="Trebuchet MS"/>
                <a:cs typeface="Trebuchet MS"/>
              </a:rPr>
              <a:t>le </a:t>
            </a:r>
            <a:r>
              <a:rPr sz="2400" spc="-5" dirty="0">
                <a:latin typeface="Trebuchet MS"/>
                <a:cs typeface="Trebuchet MS"/>
              </a:rPr>
              <a:t>etmek.</a:t>
            </a:r>
            <a:endParaRPr sz="2400">
              <a:latin typeface="Trebuchet MS"/>
              <a:cs typeface="Trebuchet MS"/>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2148205">
              <a:lnSpc>
                <a:spcPct val="100000"/>
              </a:lnSpc>
            </a:pPr>
            <a:r>
              <a:rPr spc="-5" dirty="0"/>
              <a:t>RİSKLERİN</a:t>
            </a:r>
            <a:r>
              <a:rPr spc="15" dirty="0"/>
              <a:t> </a:t>
            </a:r>
            <a:r>
              <a:rPr spc="-5" dirty="0"/>
              <a:t>DEĞERL</a:t>
            </a:r>
            <a:r>
              <a:rPr dirty="0"/>
              <a:t>E</a:t>
            </a:r>
            <a:r>
              <a:rPr spc="-5" dirty="0"/>
              <a:t>N</a:t>
            </a:r>
            <a:r>
              <a:rPr dirty="0"/>
              <a:t>D</a:t>
            </a:r>
            <a:r>
              <a:rPr spc="-5" dirty="0"/>
              <a:t>İRİLM</a:t>
            </a:r>
            <a:r>
              <a:rPr spc="0" dirty="0"/>
              <a:t>E</a:t>
            </a:r>
            <a:r>
              <a:rPr spc="-5" dirty="0"/>
              <a:t>Sİ</a:t>
            </a:r>
          </a:p>
        </p:txBody>
      </p:sp>
      <p:sp>
        <p:nvSpPr>
          <p:cNvPr id="4" name="object 4"/>
          <p:cNvSpPr/>
          <p:nvPr/>
        </p:nvSpPr>
        <p:spPr>
          <a:xfrm>
            <a:off x="6429375" y="2643251"/>
            <a:ext cx="2289175" cy="292887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6719" y="1465834"/>
            <a:ext cx="4255770" cy="4759960"/>
          </a:xfrm>
          <a:prstGeom prst="rect">
            <a:avLst/>
          </a:prstGeom>
        </p:spPr>
        <p:txBody>
          <a:bodyPr vert="horz" wrap="square" lIns="0" tIns="0" rIns="0" bIns="0" rtlCol="0">
            <a:spAutoFit/>
          </a:bodyPr>
          <a:lstStyle/>
          <a:p>
            <a:pPr marL="355600" marR="75565" indent="-67310">
              <a:lnSpc>
                <a:spcPct val="100000"/>
              </a:lnSpc>
            </a:pPr>
            <a:r>
              <a:rPr sz="2400" b="1" dirty="0">
                <a:solidFill>
                  <a:srgbClr val="3333CC"/>
                </a:solidFill>
                <a:latin typeface="Trebuchet MS"/>
                <a:cs typeface="Trebuchet MS"/>
              </a:rPr>
              <a:t>Sayılan</a:t>
            </a:r>
            <a:r>
              <a:rPr sz="2400" b="1" spc="-30" dirty="0">
                <a:solidFill>
                  <a:srgbClr val="3333CC"/>
                </a:solidFill>
                <a:latin typeface="Trebuchet MS"/>
                <a:cs typeface="Trebuchet MS"/>
              </a:rPr>
              <a:t> </a:t>
            </a:r>
            <a:r>
              <a:rPr sz="2400" b="1" dirty="0">
                <a:solidFill>
                  <a:srgbClr val="3333CC"/>
                </a:solidFill>
                <a:latin typeface="Trebuchet MS"/>
                <a:cs typeface="Trebuchet MS"/>
              </a:rPr>
              <a:t>bu</a:t>
            </a:r>
            <a:r>
              <a:rPr sz="2400" b="1" spc="-5" dirty="0">
                <a:solidFill>
                  <a:srgbClr val="3333CC"/>
                </a:solidFill>
                <a:latin typeface="Trebuchet MS"/>
                <a:cs typeface="Trebuchet MS"/>
              </a:rPr>
              <a:t> </a:t>
            </a:r>
            <a:r>
              <a:rPr sz="2400" b="1" dirty="0">
                <a:solidFill>
                  <a:srgbClr val="3333CC"/>
                </a:solidFill>
                <a:latin typeface="Trebuchet MS"/>
                <a:cs typeface="Trebuchet MS"/>
              </a:rPr>
              <a:t>3 temel prensibin</a:t>
            </a:r>
            <a:r>
              <a:rPr sz="2400" b="1" spc="-15" dirty="0">
                <a:solidFill>
                  <a:srgbClr val="3333CC"/>
                </a:solidFill>
                <a:latin typeface="Trebuchet MS"/>
                <a:cs typeface="Trebuchet MS"/>
              </a:rPr>
              <a:t> </a:t>
            </a:r>
            <a:r>
              <a:rPr sz="2400" b="1" dirty="0">
                <a:solidFill>
                  <a:srgbClr val="3333CC"/>
                </a:solidFill>
                <a:latin typeface="Trebuchet MS"/>
                <a:cs typeface="Trebuchet MS"/>
              </a:rPr>
              <a:t>dışında,</a:t>
            </a:r>
            <a:r>
              <a:rPr sz="2400" b="1" spc="-20" dirty="0">
                <a:solidFill>
                  <a:srgbClr val="3333CC"/>
                </a:solidFill>
                <a:latin typeface="Trebuchet MS"/>
                <a:cs typeface="Trebuchet MS"/>
              </a:rPr>
              <a:t> </a:t>
            </a:r>
            <a:r>
              <a:rPr sz="2400" b="1" dirty="0">
                <a:solidFill>
                  <a:srgbClr val="3333CC"/>
                </a:solidFill>
                <a:latin typeface="Trebuchet MS"/>
                <a:cs typeface="Trebuchet MS"/>
              </a:rPr>
              <a:t>tehlike </a:t>
            </a:r>
            <a:r>
              <a:rPr sz="2400" b="1" spc="-70" dirty="0">
                <a:solidFill>
                  <a:srgbClr val="3333CC"/>
                </a:solidFill>
                <a:latin typeface="Trebuchet MS"/>
                <a:cs typeface="Trebuchet MS"/>
              </a:rPr>
              <a:t>k</a:t>
            </a:r>
            <a:r>
              <a:rPr sz="2400" b="1" dirty="0">
                <a:solidFill>
                  <a:srgbClr val="3333CC"/>
                </a:solidFill>
                <a:latin typeface="Trebuchet MS"/>
                <a:cs typeface="Trebuchet MS"/>
              </a:rPr>
              <a:t>aynağın</a:t>
            </a:r>
            <a:r>
              <a:rPr sz="2400" b="1" spc="-15" dirty="0">
                <a:solidFill>
                  <a:srgbClr val="3333CC"/>
                </a:solidFill>
                <a:latin typeface="Trebuchet MS"/>
                <a:cs typeface="Trebuchet MS"/>
              </a:rPr>
              <a:t>ı</a:t>
            </a:r>
            <a:r>
              <a:rPr sz="2400" b="1" dirty="0">
                <a:solidFill>
                  <a:srgbClr val="3333CC"/>
                </a:solidFill>
                <a:latin typeface="Trebuchet MS"/>
                <a:cs typeface="Trebuchet MS"/>
              </a:rPr>
              <a:t>n</a:t>
            </a:r>
            <a:r>
              <a:rPr sz="2400" b="1" spc="-40" dirty="0">
                <a:solidFill>
                  <a:srgbClr val="3333CC"/>
                </a:solidFill>
                <a:latin typeface="Trebuchet MS"/>
                <a:cs typeface="Trebuchet MS"/>
              </a:rPr>
              <a:t> </a:t>
            </a:r>
            <a:r>
              <a:rPr sz="2400" b="1" dirty="0">
                <a:solidFill>
                  <a:srgbClr val="3333CC"/>
                </a:solidFill>
                <a:latin typeface="Trebuchet MS"/>
                <a:cs typeface="Trebuchet MS"/>
              </a:rPr>
              <a:t>özelliğine</a:t>
            </a:r>
            <a:r>
              <a:rPr sz="2400" b="1" spc="-15" dirty="0">
                <a:solidFill>
                  <a:srgbClr val="3333CC"/>
                </a:solidFill>
                <a:latin typeface="Trebuchet MS"/>
                <a:cs typeface="Trebuchet MS"/>
              </a:rPr>
              <a:t> </a:t>
            </a:r>
            <a:r>
              <a:rPr sz="2400" b="1" dirty="0">
                <a:solidFill>
                  <a:srgbClr val="3333CC"/>
                </a:solidFill>
                <a:latin typeface="Trebuchet MS"/>
                <a:cs typeface="Trebuchet MS"/>
              </a:rPr>
              <a:t>gö</a:t>
            </a:r>
            <a:r>
              <a:rPr sz="2400" b="1" spc="-15" dirty="0">
                <a:solidFill>
                  <a:srgbClr val="3333CC"/>
                </a:solidFill>
                <a:latin typeface="Trebuchet MS"/>
                <a:cs typeface="Trebuchet MS"/>
              </a:rPr>
              <a:t>r</a:t>
            </a:r>
            <a:r>
              <a:rPr sz="2400" b="1" dirty="0">
                <a:solidFill>
                  <a:srgbClr val="3333CC"/>
                </a:solidFill>
                <a:latin typeface="Trebuchet MS"/>
                <a:cs typeface="Trebuchet MS"/>
              </a:rPr>
              <a:t>e:</a:t>
            </a:r>
            <a:endParaRPr sz="2400">
              <a:latin typeface="Trebuchet MS"/>
              <a:cs typeface="Trebuchet MS"/>
            </a:endParaRPr>
          </a:p>
          <a:p>
            <a:pPr>
              <a:lnSpc>
                <a:spcPct val="100000"/>
              </a:lnSpc>
              <a:spcBef>
                <a:spcPts val="6"/>
              </a:spcBef>
            </a:pPr>
            <a:endParaRPr sz="2000">
              <a:latin typeface="Times New Roman"/>
              <a:cs typeface="Times New Roman"/>
            </a:endParaRPr>
          </a:p>
          <a:p>
            <a:pPr marL="355600" indent="-342900">
              <a:lnSpc>
                <a:spcPct val="100000"/>
              </a:lnSpc>
              <a:buFont typeface="Wingdings"/>
              <a:buChar char=""/>
              <a:tabLst>
                <a:tab pos="355600" algn="l"/>
              </a:tabLst>
            </a:pPr>
            <a:r>
              <a:rPr sz="2400" dirty="0">
                <a:latin typeface="Trebuchet MS"/>
                <a:cs typeface="Trebuchet MS"/>
              </a:rPr>
              <a:t>Maruziyet süresin</a:t>
            </a:r>
            <a:r>
              <a:rPr sz="2400" spc="-10" dirty="0">
                <a:latin typeface="Trebuchet MS"/>
                <a:cs typeface="Trebuchet MS"/>
              </a:rPr>
              <a:t>i</a:t>
            </a:r>
            <a:r>
              <a:rPr sz="2400" dirty="0">
                <a:latin typeface="Trebuchet MS"/>
                <a:cs typeface="Trebuchet MS"/>
              </a:rPr>
              <a:t>n</a:t>
            </a:r>
            <a:endParaRPr sz="2400">
              <a:latin typeface="Trebuchet MS"/>
              <a:cs typeface="Trebuchet MS"/>
            </a:endParaRPr>
          </a:p>
          <a:p>
            <a:pPr marL="355600">
              <a:lnSpc>
                <a:spcPct val="100000"/>
              </a:lnSpc>
            </a:pPr>
            <a:r>
              <a:rPr sz="2400" dirty="0">
                <a:latin typeface="Trebuchet MS"/>
                <a:cs typeface="Trebuchet MS"/>
              </a:rPr>
              <a:t>kısaltılması,</a:t>
            </a:r>
            <a:endParaRPr sz="2400">
              <a:latin typeface="Trebuchet MS"/>
              <a:cs typeface="Trebuchet MS"/>
            </a:endParaRPr>
          </a:p>
          <a:p>
            <a:pPr marL="355600" marR="5080" indent="-342900">
              <a:lnSpc>
                <a:spcPct val="100000"/>
              </a:lnSpc>
              <a:spcBef>
                <a:spcPts val="575"/>
              </a:spcBef>
              <a:buFont typeface="Wingdings"/>
              <a:buChar char=""/>
              <a:tabLst>
                <a:tab pos="355600" algn="l"/>
              </a:tabLst>
            </a:pPr>
            <a:r>
              <a:rPr sz="2400" dirty="0">
                <a:latin typeface="Trebuchet MS"/>
                <a:cs typeface="Trebuchet MS"/>
              </a:rPr>
              <a:t>Havalandırma</a:t>
            </a:r>
            <a:r>
              <a:rPr sz="2400" spc="25" dirty="0">
                <a:latin typeface="Trebuchet MS"/>
                <a:cs typeface="Trebuchet MS"/>
              </a:rPr>
              <a:t> </a:t>
            </a:r>
            <a:r>
              <a:rPr sz="2400" dirty="0">
                <a:latin typeface="Trebuchet MS"/>
                <a:cs typeface="Trebuchet MS"/>
              </a:rPr>
              <a:t>yöntemleri</a:t>
            </a:r>
            <a:r>
              <a:rPr sz="2400" spc="15" dirty="0">
                <a:latin typeface="Trebuchet MS"/>
                <a:cs typeface="Trebuchet MS"/>
              </a:rPr>
              <a:t> </a:t>
            </a:r>
            <a:r>
              <a:rPr sz="2400" dirty="0">
                <a:latin typeface="Trebuchet MS"/>
                <a:cs typeface="Trebuchet MS"/>
              </a:rPr>
              <a:t>ile </a:t>
            </a:r>
            <a:r>
              <a:rPr sz="2400" spc="-5" dirty="0">
                <a:latin typeface="Trebuchet MS"/>
                <a:cs typeface="Trebuchet MS"/>
              </a:rPr>
              <a:t>konsantrasyonun </a:t>
            </a:r>
            <a:r>
              <a:rPr sz="2400" dirty="0">
                <a:latin typeface="Trebuchet MS"/>
                <a:cs typeface="Trebuchet MS"/>
              </a:rPr>
              <a:t>azal</a:t>
            </a:r>
            <a:r>
              <a:rPr sz="2400" spc="-10" dirty="0">
                <a:latin typeface="Trebuchet MS"/>
                <a:cs typeface="Trebuchet MS"/>
              </a:rPr>
              <a:t>t</a:t>
            </a:r>
            <a:r>
              <a:rPr sz="2400" dirty="0">
                <a:latin typeface="Trebuchet MS"/>
                <a:cs typeface="Trebuchet MS"/>
              </a:rPr>
              <a:t>ılması,</a:t>
            </a:r>
            <a:endParaRPr sz="2400">
              <a:latin typeface="Trebuchet MS"/>
              <a:cs typeface="Trebuchet MS"/>
            </a:endParaRPr>
          </a:p>
          <a:p>
            <a:pPr marL="355600" marR="9525" indent="-342900">
              <a:lnSpc>
                <a:spcPct val="100000"/>
              </a:lnSpc>
              <a:spcBef>
                <a:spcPts val="575"/>
              </a:spcBef>
              <a:buFont typeface="Wingdings"/>
              <a:buChar char=""/>
              <a:tabLst>
                <a:tab pos="355600" algn="l"/>
              </a:tabLst>
            </a:pPr>
            <a:r>
              <a:rPr sz="2400" dirty="0">
                <a:latin typeface="Trebuchet MS"/>
                <a:cs typeface="Trebuchet MS"/>
              </a:rPr>
              <a:t>Algılama ve</a:t>
            </a:r>
            <a:r>
              <a:rPr sz="2400" spc="10" dirty="0">
                <a:latin typeface="Trebuchet MS"/>
                <a:cs typeface="Trebuchet MS"/>
              </a:rPr>
              <a:t> </a:t>
            </a:r>
            <a:r>
              <a:rPr sz="2400" dirty="0">
                <a:latin typeface="Trebuchet MS"/>
                <a:cs typeface="Trebuchet MS"/>
              </a:rPr>
              <a:t>alarm</a:t>
            </a:r>
            <a:r>
              <a:rPr sz="2400" spc="5" dirty="0">
                <a:latin typeface="Trebuchet MS"/>
                <a:cs typeface="Trebuchet MS"/>
              </a:rPr>
              <a:t> </a:t>
            </a:r>
            <a:r>
              <a:rPr sz="2400" dirty="0">
                <a:latin typeface="Trebuchet MS"/>
                <a:cs typeface="Trebuchet MS"/>
              </a:rPr>
              <a:t>sistemleri kurulması,</a:t>
            </a:r>
            <a:endParaRPr sz="2400">
              <a:latin typeface="Trebuchet MS"/>
              <a:cs typeface="Trebuchet MS"/>
            </a:endParaRPr>
          </a:p>
          <a:p>
            <a:pPr>
              <a:lnSpc>
                <a:spcPct val="100000"/>
              </a:lnSpc>
              <a:spcBef>
                <a:spcPts val="14"/>
              </a:spcBef>
            </a:pPr>
            <a:endParaRPr sz="1950">
              <a:latin typeface="Times New Roman"/>
              <a:cs typeface="Times New Roman"/>
            </a:endParaRPr>
          </a:p>
          <a:p>
            <a:pPr marL="381000">
              <a:lnSpc>
                <a:spcPct val="100000"/>
              </a:lnSpc>
            </a:pPr>
            <a:r>
              <a:rPr sz="2400" dirty="0">
                <a:latin typeface="Trebuchet MS"/>
                <a:cs typeface="Trebuchet MS"/>
              </a:rPr>
              <a:t>gi</a:t>
            </a:r>
            <a:r>
              <a:rPr sz="2400" spc="-10" dirty="0">
                <a:latin typeface="Trebuchet MS"/>
                <a:cs typeface="Trebuchet MS"/>
              </a:rPr>
              <a:t>b</a:t>
            </a:r>
            <a:r>
              <a:rPr sz="2400" dirty="0">
                <a:latin typeface="Trebuchet MS"/>
                <a:cs typeface="Trebuchet MS"/>
              </a:rPr>
              <a:t>i</a:t>
            </a:r>
            <a:r>
              <a:rPr sz="2400" spc="5" dirty="0">
                <a:latin typeface="Trebuchet MS"/>
                <a:cs typeface="Trebuchet MS"/>
              </a:rPr>
              <a:t> </a:t>
            </a:r>
            <a:r>
              <a:rPr sz="2400" dirty="0">
                <a:latin typeface="Trebuchet MS"/>
                <a:cs typeface="Trebuchet MS"/>
              </a:rPr>
              <a:t>önlemler</a:t>
            </a:r>
            <a:r>
              <a:rPr sz="2400" spc="10" dirty="0">
                <a:latin typeface="Trebuchet MS"/>
                <a:cs typeface="Trebuchet MS"/>
              </a:rPr>
              <a:t> </a:t>
            </a:r>
            <a:r>
              <a:rPr sz="2400" dirty="0">
                <a:latin typeface="Trebuchet MS"/>
                <a:cs typeface="Trebuchet MS"/>
              </a:rPr>
              <a:t>alınabili</a:t>
            </a:r>
            <a:r>
              <a:rPr sz="2400" spc="-330" dirty="0">
                <a:latin typeface="Trebuchet MS"/>
                <a:cs typeface="Trebuchet MS"/>
              </a:rPr>
              <a:t>r</a:t>
            </a:r>
            <a:r>
              <a:rPr sz="2400" dirty="0">
                <a:latin typeface="Trebuchet MS"/>
                <a:cs typeface="Trebuchet MS"/>
              </a:rPr>
              <a:t>.</a:t>
            </a:r>
            <a:endParaRPr sz="2400">
              <a:latin typeface="Trebuchet MS"/>
              <a:cs typeface="Trebuchet MS"/>
            </a:endParaRPr>
          </a:p>
        </p:txBody>
      </p:sp>
      <p:sp>
        <p:nvSpPr>
          <p:cNvPr id="3" name="object 3"/>
          <p:cNvSpPr/>
          <p:nvPr/>
        </p:nvSpPr>
        <p:spPr>
          <a:xfrm>
            <a:off x="5715000" y="2417698"/>
            <a:ext cx="2785999" cy="17970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15000" y="4429061"/>
            <a:ext cx="2857500" cy="1887601"/>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2148205">
              <a:lnSpc>
                <a:spcPct val="100000"/>
              </a:lnSpc>
            </a:pPr>
            <a:r>
              <a:rPr spc="-5" dirty="0"/>
              <a:t>RİSKLERİN</a:t>
            </a:r>
            <a:r>
              <a:rPr spc="15" dirty="0"/>
              <a:t> </a:t>
            </a:r>
            <a:r>
              <a:rPr spc="-5" dirty="0"/>
              <a:t>DEĞERL</a:t>
            </a:r>
            <a:r>
              <a:rPr dirty="0"/>
              <a:t>E</a:t>
            </a:r>
            <a:r>
              <a:rPr spc="-5" dirty="0"/>
              <a:t>N</a:t>
            </a:r>
            <a:r>
              <a:rPr dirty="0"/>
              <a:t>D</a:t>
            </a:r>
            <a:r>
              <a:rPr spc="-5" dirty="0"/>
              <a:t>İRİLM</a:t>
            </a:r>
            <a:r>
              <a:rPr spc="0" dirty="0"/>
              <a:t>E</a:t>
            </a:r>
            <a:r>
              <a:rPr spc="-5" dirty="0"/>
              <a:t>Sİ</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8865" y="1929384"/>
            <a:ext cx="3986529" cy="3815079"/>
          </a:xfrm>
          <a:prstGeom prst="rect">
            <a:avLst/>
          </a:prstGeom>
        </p:spPr>
        <p:txBody>
          <a:bodyPr vert="horz" wrap="square" lIns="0" tIns="0" rIns="0" bIns="0" rtlCol="0">
            <a:spAutoFit/>
          </a:bodyPr>
          <a:lstStyle/>
          <a:p>
            <a:pPr marL="38100">
              <a:lnSpc>
                <a:spcPct val="100000"/>
              </a:lnSpc>
            </a:pPr>
            <a:r>
              <a:rPr sz="2400" b="1" dirty="0">
                <a:solidFill>
                  <a:srgbClr val="3333CC"/>
                </a:solidFill>
                <a:latin typeface="Trebuchet MS"/>
                <a:cs typeface="Trebuchet MS"/>
              </a:rPr>
              <a:t>Kişisel kor</a:t>
            </a:r>
            <a:r>
              <a:rPr sz="2400" b="1" spc="-10" dirty="0">
                <a:solidFill>
                  <a:srgbClr val="3333CC"/>
                </a:solidFill>
                <a:latin typeface="Trebuchet MS"/>
                <a:cs typeface="Trebuchet MS"/>
              </a:rPr>
              <a:t>u</a:t>
            </a:r>
            <a:r>
              <a:rPr sz="2400" b="1" dirty="0">
                <a:solidFill>
                  <a:srgbClr val="3333CC"/>
                </a:solidFill>
                <a:latin typeface="Trebuchet MS"/>
                <a:cs typeface="Trebuchet MS"/>
              </a:rPr>
              <a:t>nma:</a:t>
            </a:r>
            <a:endParaRPr sz="2400">
              <a:latin typeface="Trebuchet MS"/>
              <a:cs typeface="Trebuchet MS"/>
            </a:endParaRPr>
          </a:p>
          <a:p>
            <a:pPr>
              <a:lnSpc>
                <a:spcPct val="100000"/>
              </a:lnSpc>
              <a:spcBef>
                <a:spcPts val="6"/>
              </a:spcBef>
            </a:pPr>
            <a:endParaRPr sz="3250">
              <a:latin typeface="Times New Roman"/>
              <a:cs typeface="Times New Roman"/>
            </a:endParaRPr>
          </a:p>
          <a:p>
            <a:pPr marL="12700" marR="5080" indent="19685">
              <a:lnSpc>
                <a:spcPct val="90000"/>
              </a:lnSpc>
            </a:pPr>
            <a:r>
              <a:rPr sz="2400" spc="-180" dirty="0">
                <a:latin typeface="Trebuchet MS"/>
                <a:cs typeface="Trebuchet MS"/>
              </a:rPr>
              <a:t>Y</a:t>
            </a:r>
            <a:r>
              <a:rPr sz="2400" dirty="0">
                <a:latin typeface="Trebuchet MS"/>
                <a:cs typeface="Trebuchet MS"/>
              </a:rPr>
              <a:t>ukarıda</a:t>
            </a:r>
            <a:r>
              <a:rPr sz="2400" spc="25" dirty="0">
                <a:latin typeface="Trebuchet MS"/>
                <a:cs typeface="Trebuchet MS"/>
              </a:rPr>
              <a:t> </a:t>
            </a:r>
            <a:r>
              <a:rPr sz="2400" dirty="0">
                <a:latin typeface="Trebuchet MS"/>
                <a:cs typeface="Trebuchet MS"/>
              </a:rPr>
              <a:t>sayılan</a:t>
            </a:r>
            <a:r>
              <a:rPr sz="2400" spc="20" dirty="0">
                <a:latin typeface="Trebuchet MS"/>
                <a:cs typeface="Trebuchet MS"/>
              </a:rPr>
              <a:t> </a:t>
            </a:r>
            <a:r>
              <a:rPr sz="2400" dirty="0">
                <a:latin typeface="Trebuchet MS"/>
                <a:cs typeface="Trebuchet MS"/>
              </a:rPr>
              <a:t>yöntemlerin zaman</a:t>
            </a:r>
            <a:r>
              <a:rPr sz="2400" spc="-5" dirty="0">
                <a:latin typeface="Trebuchet MS"/>
                <a:cs typeface="Trebuchet MS"/>
              </a:rPr>
              <a:t> </a:t>
            </a:r>
            <a:r>
              <a:rPr sz="2400" dirty="0">
                <a:latin typeface="Trebuchet MS"/>
                <a:cs typeface="Trebuchet MS"/>
              </a:rPr>
              <a:t>zaman</a:t>
            </a:r>
            <a:r>
              <a:rPr sz="2400" spc="-10" dirty="0">
                <a:latin typeface="Trebuchet MS"/>
                <a:cs typeface="Trebuchet MS"/>
              </a:rPr>
              <a:t> </a:t>
            </a:r>
            <a:r>
              <a:rPr sz="2400" spc="-5" dirty="0">
                <a:latin typeface="Trebuchet MS"/>
                <a:cs typeface="Trebuchet MS"/>
              </a:rPr>
              <a:t>yeterli </a:t>
            </a:r>
            <a:r>
              <a:rPr sz="2400" dirty="0">
                <a:latin typeface="Trebuchet MS"/>
                <a:cs typeface="Trebuchet MS"/>
              </a:rPr>
              <a:t>ol</a:t>
            </a:r>
            <a:r>
              <a:rPr sz="2400" spc="-10" dirty="0">
                <a:latin typeface="Trebuchet MS"/>
                <a:cs typeface="Trebuchet MS"/>
              </a:rPr>
              <a:t>a</a:t>
            </a:r>
            <a:r>
              <a:rPr sz="2400" spc="-5" dirty="0">
                <a:latin typeface="Trebuchet MS"/>
                <a:cs typeface="Trebuchet MS"/>
              </a:rPr>
              <a:t>mayab</a:t>
            </a:r>
            <a:r>
              <a:rPr sz="2400" spc="-10" dirty="0">
                <a:latin typeface="Trebuchet MS"/>
                <a:cs typeface="Trebuchet MS"/>
              </a:rPr>
              <a:t>i</a:t>
            </a:r>
            <a:r>
              <a:rPr sz="2400" dirty="0">
                <a:latin typeface="Trebuchet MS"/>
                <a:cs typeface="Trebuchet MS"/>
              </a:rPr>
              <a:t>lecekleri</a:t>
            </a:r>
            <a:r>
              <a:rPr sz="2400" spc="30" dirty="0">
                <a:latin typeface="Trebuchet MS"/>
                <a:cs typeface="Trebuchet MS"/>
              </a:rPr>
              <a:t> </a:t>
            </a:r>
            <a:r>
              <a:rPr sz="2400" dirty="0">
                <a:latin typeface="Trebuchet MS"/>
                <a:cs typeface="Trebuchet MS"/>
              </a:rPr>
              <a:t>veya uygulanamayacakları</a:t>
            </a:r>
            <a:r>
              <a:rPr sz="2400" spc="45" dirty="0">
                <a:latin typeface="Trebuchet MS"/>
                <a:cs typeface="Trebuchet MS"/>
              </a:rPr>
              <a:t> </a:t>
            </a:r>
            <a:r>
              <a:rPr sz="2400" dirty="0">
                <a:latin typeface="Trebuchet MS"/>
                <a:cs typeface="Trebuchet MS"/>
              </a:rPr>
              <a:t>g</a:t>
            </a:r>
            <a:r>
              <a:rPr sz="2400" spc="-10" dirty="0">
                <a:latin typeface="Trebuchet MS"/>
                <a:cs typeface="Trebuchet MS"/>
              </a:rPr>
              <a:t>ö</a:t>
            </a:r>
            <a:r>
              <a:rPr sz="2400" dirty="0">
                <a:latin typeface="Trebuchet MS"/>
                <a:cs typeface="Trebuchet MS"/>
              </a:rPr>
              <a:t>z ön</a:t>
            </a:r>
            <a:r>
              <a:rPr sz="2400" spc="-10" dirty="0">
                <a:latin typeface="Trebuchet MS"/>
                <a:cs typeface="Trebuchet MS"/>
              </a:rPr>
              <a:t>ü</a:t>
            </a:r>
            <a:r>
              <a:rPr sz="2400" dirty="0">
                <a:latin typeface="Trebuchet MS"/>
                <a:cs typeface="Trebuchet MS"/>
              </a:rPr>
              <a:t>nde</a:t>
            </a:r>
            <a:r>
              <a:rPr sz="2400" spc="20" dirty="0">
                <a:latin typeface="Trebuchet MS"/>
                <a:cs typeface="Trebuchet MS"/>
              </a:rPr>
              <a:t> </a:t>
            </a:r>
            <a:r>
              <a:rPr sz="2400" dirty="0">
                <a:latin typeface="Trebuchet MS"/>
                <a:cs typeface="Trebuchet MS"/>
              </a:rPr>
              <a:t>bul</a:t>
            </a:r>
            <a:r>
              <a:rPr sz="2400" spc="-10" dirty="0">
                <a:latin typeface="Trebuchet MS"/>
                <a:cs typeface="Trebuchet MS"/>
              </a:rPr>
              <a:t>u</a:t>
            </a:r>
            <a:r>
              <a:rPr sz="2400" dirty="0">
                <a:latin typeface="Trebuchet MS"/>
                <a:cs typeface="Trebuchet MS"/>
              </a:rPr>
              <a:t>nd</a:t>
            </a:r>
            <a:r>
              <a:rPr sz="2400" spc="-10" dirty="0">
                <a:latin typeface="Trebuchet MS"/>
                <a:cs typeface="Trebuchet MS"/>
              </a:rPr>
              <a:t>u</a:t>
            </a:r>
            <a:r>
              <a:rPr sz="2400" dirty="0">
                <a:latin typeface="Trebuchet MS"/>
                <a:cs typeface="Trebuchet MS"/>
              </a:rPr>
              <a:t>rularak,</a:t>
            </a:r>
            <a:r>
              <a:rPr sz="2400" spc="55" dirty="0">
                <a:latin typeface="Trebuchet MS"/>
                <a:cs typeface="Trebuchet MS"/>
              </a:rPr>
              <a:t> </a:t>
            </a:r>
            <a:r>
              <a:rPr sz="2400" dirty="0">
                <a:latin typeface="Trebuchet MS"/>
                <a:cs typeface="Trebuchet MS"/>
              </a:rPr>
              <a:t>bu yöntemlerin</a:t>
            </a:r>
            <a:r>
              <a:rPr sz="2400" spc="25" dirty="0">
                <a:latin typeface="Trebuchet MS"/>
                <a:cs typeface="Trebuchet MS"/>
              </a:rPr>
              <a:t> </a:t>
            </a:r>
            <a:r>
              <a:rPr sz="2400" dirty="0">
                <a:latin typeface="Trebuchet MS"/>
                <a:cs typeface="Trebuchet MS"/>
              </a:rPr>
              <a:t>yanı</a:t>
            </a:r>
            <a:r>
              <a:rPr sz="2400" spc="5" dirty="0">
                <a:latin typeface="Trebuchet MS"/>
                <a:cs typeface="Trebuchet MS"/>
              </a:rPr>
              <a:t> </a:t>
            </a:r>
            <a:r>
              <a:rPr sz="2400" dirty="0">
                <a:latin typeface="Trebuchet MS"/>
                <a:cs typeface="Trebuchet MS"/>
              </a:rPr>
              <a:t>sıra çalışanları</a:t>
            </a:r>
            <a:r>
              <a:rPr sz="2400" spc="30" dirty="0">
                <a:latin typeface="Trebuchet MS"/>
                <a:cs typeface="Trebuchet MS"/>
              </a:rPr>
              <a:t> </a:t>
            </a:r>
            <a:r>
              <a:rPr sz="2400" spc="-75" dirty="0">
                <a:latin typeface="Trebuchet MS"/>
                <a:cs typeface="Trebuchet MS"/>
              </a:rPr>
              <a:t>K</a:t>
            </a:r>
            <a:r>
              <a:rPr sz="2400" dirty="0">
                <a:latin typeface="Trebuchet MS"/>
                <a:cs typeface="Trebuchet MS"/>
              </a:rPr>
              <a:t>işisel</a:t>
            </a:r>
            <a:r>
              <a:rPr sz="2400" spc="30" dirty="0">
                <a:latin typeface="Trebuchet MS"/>
                <a:cs typeface="Trebuchet MS"/>
              </a:rPr>
              <a:t> </a:t>
            </a:r>
            <a:r>
              <a:rPr sz="2400" spc="-75" dirty="0">
                <a:latin typeface="Trebuchet MS"/>
                <a:cs typeface="Trebuchet MS"/>
              </a:rPr>
              <a:t>K</a:t>
            </a:r>
            <a:r>
              <a:rPr sz="2400" dirty="0">
                <a:latin typeface="Trebuchet MS"/>
                <a:cs typeface="Trebuchet MS"/>
              </a:rPr>
              <a:t>oruyucu Don</a:t>
            </a:r>
            <a:r>
              <a:rPr sz="2400" spc="-10" dirty="0">
                <a:latin typeface="Trebuchet MS"/>
                <a:cs typeface="Trebuchet MS"/>
              </a:rPr>
              <a:t>a</a:t>
            </a:r>
            <a:r>
              <a:rPr sz="2400" dirty="0">
                <a:latin typeface="Trebuchet MS"/>
                <a:cs typeface="Trebuchet MS"/>
              </a:rPr>
              <a:t>nıml</a:t>
            </a:r>
            <a:r>
              <a:rPr sz="2400" spc="-10" dirty="0">
                <a:latin typeface="Trebuchet MS"/>
                <a:cs typeface="Trebuchet MS"/>
              </a:rPr>
              <a:t>a</a:t>
            </a:r>
            <a:r>
              <a:rPr sz="2400" dirty="0">
                <a:latin typeface="Trebuchet MS"/>
                <a:cs typeface="Trebuchet MS"/>
              </a:rPr>
              <a:t>rla</a:t>
            </a:r>
            <a:r>
              <a:rPr sz="2400" spc="25" dirty="0">
                <a:latin typeface="Trebuchet MS"/>
                <a:cs typeface="Trebuchet MS"/>
              </a:rPr>
              <a:t> </a:t>
            </a:r>
            <a:r>
              <a:rPr sz="2400" dirty="0">
                <a:latin typeface="Trebuchet MS"/>
                <a:cs typeface="Trebuchet MS"/>
              </a:rPr>
              <a:t>(</a:t>
            </a:r>
            <a:r>
              <a:rPr sz="2400" spc="-10" dirty="0">
                <a:latin typeface="Trebuchet MS"/>
                <a:cs typeface="Trebuchet MS"/>
              </a:rPr>
              <a:t>K</a:t>
            </a:r>
            <a:r>
              <a:rPr sz="2400" dirty="0">
                <a:latin typeface="Trebuchet MS"/>
                <a:cs typeface="Trebuchet MS"/>
              </a:rPr>
              <a:t>KD)</a:t>
            </a:r>
            <a:r>
              <a:rPr sz="2400" spc="20" dirty="0">
                <a:latin typeface="Trebuchet MS"/>
                <a:cs typeface="Trebuchet MS"/>
              </a:rPr>
              <a:t> </a:t>
            </a:r>
            <a:r>
              <a:rPr sz="2400" dirty="0">
                <a:latin typeface="Trebuchet MS"/>
                <a:cs typeface="Trebuchet MS"/>
              </a:rPr>
              <a:t>koru</a:t>
            </a:r>
            <a:r>
              <a:rPr sz="2400" spc="-10" dirty="0">
                <a:latin typeface="Trebuchet MS"/>
                <a:cs typeface="Trebuchet MS"/>
              </a:rPr>
              <a:t>m</a:t>
            </a:r>
            <a:r>
              <a:rPr sz="2400" dirty="0">
                <a:latin typeface="Trebuchet MS"/>
                <a:cs typeface="Trebuchet MS"/>
              </a:rPr>
              <a:t>a </a:t>
            </a:r>
            <a:r>
              <a:rPr sz="2400" spc="-5" dirty="0">
                <a:latin typeface="Trebuchet MS"/>
                <a:cs typeface="Trebuchet MS"/>
              </a:rPr>
              <a:t>yolun</a:t>
            </a:r>
            <a:r>
              <a:rPr sz="2400" dirty="0">
                <a:latin typeface="Trebuchet MS"/>
                <a:cs typeface="Trebuchet MS"/>
              </a:rPr>
              <a:t>a</a:t>
            </a:r>
            <a:r>
              <a:rPr sz="2400" spc="15" dirty="0">
                <a:latin typeface="Trebuchet MS"/>
                <a:cs typeface="Trebuchet MS"/>
              </a:rPr>
              <a:t> </a:t>
            </a:r>
            <a:r>
              <a:rPr sz="2400" dirty="0">
                <a:latin typeface="Trebuchet MS"/>
                <a:cs typeface="Trebuchet MS"/>
              </a:rPr>
              <a:t>gi</a:t>
            </a:r>
            <a:r>
              <a:rPr sz="2400" spc="-15" dirty="0">
                <a:latin typeface="Trebuchet MS"/>
                <a:cs typeface="Trebuchet MS"/>
              </a:rPr>
              <a:t>d</a:t>
            </a:r>
            <a:r>
              <a:rPr sz="2400" spc="-5" dirty="0">
                <a:latin typeface="Trebuchet MS"/>
                <a:cs typeface="Trebuchet MS"/>
              </a:rPr>
              <a:t>ilmelidi</a:t>
            </a:r>
            <a:r>
              <a:rPr sz="2400" spc="-330" dirty="0">
                <a:latin typeface="Trebuchet MS"/>
                <a:cs typeface="Trebuchet MS"/>
              </a:rPr>
              <a:t>r</a:t>
            </a:r>
            <a:r>
              <a:rPr sz="2400" dirty="0">
                <a:latin typeface="Trebuchet MS"/>
                <a:cs typeface="Trebuchet MS"/>
              </a:rPr>
              <a:t>.</a:t>
            </a:r>
            <a:endParaRPr sz="2400">
              <a:latin typeface="Trebuchet MS"/>
              <a:cs typeface="Trebuchet MS"/>
            </a:endParaRPr>
          </a:p>
        </p:txBody>
      </p:sp>
      <p:sp>
        <p:nvSpPr>
          <p:cNvPr id="3" name="object 3"/>
          <p:cNvSpPr/>
          <p:nvPr/>
        </p:nvSpPr>
        <p:spPr>
          <a:xfrm>
            <a:off x="5643626" y="2357501"/>
            <a:ext cx="3039999" cy="383692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2148205">
              <a:lnSpc>
                <a:spcPct val="100000"/>
              </a:lnSpc>
            </a:pPr>
            <a:r>
              <a:rPr spc="-5" dirty="0"/>
              <a:t>RİSKLERİN</a:t>
            </a:r>
            <a:r>
              <a:rPr spc="15" dirty="0"/>
              <a:t> </a:t>
            </a:r>
            <a:r>
              <a:rPr spc="-5" dirty="0"/>
              <a:t>DEĞERL</a:t>
            </a:r>
            <a:r>
              <a:rPr dirty="0"/>
              <a:t>E</a:t>
            </a:r>
            <a:r>
              <a:rPr spc="-5" dirty="0"/>
              <a:t>N</a:t>
            </a:r>
            <a:r>
              <a:rPr dirty="0"/>
              <a:t>D</a:t>
            </a:r>
            <a:r>
              <a:rPr spc="-5" dirty="0"/>
              <a:t>İRİLM</a:t>
            </a:r>
            <a:r>
              <a:rPr spc="0" dirty="0"/>
              <a:t>E</a:t>
            </a:r>
            <a:r>
              <a:rPr spc="-5" dirty="0"/>
              <a:t>Sİ</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56</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122881" name="Rectangle 1"/>
          <p:cNvSpPr>
            <a:spLocks noChangeArrowheads="1"/>
          </p:cNvSpPr>
          <p:nvPr/>
        </p:nvSpPr>
        <p:spPr bwMode="auto">
          <a:xfrm>
            <a:off x="142844" y="928670"/>
            <a:ext cx="8786874"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Risk kontrol tedbirlerinin kapsamı oldukça geniş olup, risk yönetimi yaklaşımı ile ele alınmalıdır. Aşağıda idari veya teknik risk kontrol tedbirlerine bazı örnekler verilmektedir: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İşyerinde tüm çalışanların iş sağlığı ve güvenliğine yönelik olarak görev yetki ve sorumluluklarının tanımlanması ve kendilerine bildirilmesi </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Riskli faaliyetlerin emniyetli şartlar altında gerçekleştirilmesine yönelik prosedür ve talimatların oluşturulması ve uygulanması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İş ekipmanlarının emniyetli kullanım talimatlarının hazırlanması ve uygulanması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İş ekipmanlarına önleyici bakım uygulanması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Basınçlı kaplarda, kaldırma araçlarında periyodik kontrollerin yapılması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Personelin, taşeronların, tedarikçilerin, vb. işyerinde maruz kalabilecekleri riskler ve risk kontrol tedbirleri hakkında bilgilendirilmesi ve eğitilmesi</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Riskli faaliyetlerde çalışan veya riskli faaliyetleri yöneten personelin mesleki yeterliliklerinin sağlanması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Riskli alanlara yeterli aydınlatma sağlanması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Tehlikeli kimyasalların uygun şartlarda depolanmasının sağlanması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Kişisel koruyucu donanımların sağlanması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Düzgün olarak kullanılıp kullanılmadıklarının ve beklenen risk azaltmayı sağlayıp sağlamadıklarının kontrolü için işyeri önlemlerinin periyodik olarak izlenmesi ve denetlenmesi</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Vb.</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142844" y="1065870"/>
          <a:ext cx="8858312" cy="5760720"/>
        </p:xfrm>
        <a:graphic>
          <a:graphicData uri="http://schemas.openxmlformats.org/drawingml/2006/table">
            <a:tbl>
              <a:tblPr firstRow="1" bandRow="1">
                <a:tableStyleId>{5C22544A-7EE6-4342-B048-85BDC9FD1C3A}</a:tableStyleId>
              </a:tblPr>
              <a:tblGrid>
                <a:gridCol w="857256"/>
                <a:gridCol w="1000132"/>
                <a:gridCol w="1000132"/>
                <a:gridCol w="857256"/>
                <a:gridCol w="3643338"/>
                <a:gridCol w="1500198"/>
              </a:tblGrid>
              <a:tr h="809934">
                <a:tc>
                  <a:txBody>
                    <a:bodyPr/>
                    <a:lstStyle/>
                    <a:p>
                      <a:pPr algn="ctr"/>
                      <a:r>
                        <a:rPr lang="tr-TR" sz="1100" dirty="0" smtClean="0"/>
                        <a:t>Tehlike</a:t>
                      </a:r>
                      <a:r>
                        <a:rPr lang="tr-TR" sz="1100" baseline="0" dirty="0" smtClean="0"/>
                        <a:t> Alanı/Ortamı</a:t>
                      </a:r>
                      <a:endParaRPr lang="tr-TR" sz="1100" dirty="0" smtClean="0"/>
                    </a:p>
                    <a:p>
                      <a:pPr algn="ctr"/>
                      <a:r>
                        <a:rPr lang="tr-TR" sz="1100" dirty="0" smtClean="0"/>
                        <a:t>SINIFLAR</a:t>
                      </a:r>
                      <a:endParaRPr lang="tr-TR" sz="1100" dirty="0"/>
                    </a:p>
                  </a:txBody>
                  <a:tcPr anchor="ctr"/>
                </a:tc>
                <a:tc>
                  <a:txBody>
                    <a:bodyPr/>
                    <a:lstStyle/>
                    <a:p>
                      <a:pPr algn="ctr"/>
                      <a:r>
                        <a:rPr lang="tr-TR" sz="1100" dirty="0" smtClean="0"/>
                        <a:t>Risk Altındaki Personel</a:t>
                      </a:r>
                    </a:p>
                    <a:p>
                      <a:pPr algn="ctr"/>
                      <a:r>
                        <a:rPr lang="tr-TR" sz="1100" dirty="0" smtClean="0"/>
                        <a:t> ÖĞRENCİLER</a:t>
                      </a:r>
                      <a:r>
                        <a:rPr lang="tr-TR" sz="1100" baseline="0" dirty="0" smtClean="0"/>
                        <a:t> ve ÖĞRETMENLER</a:t>
                      </a:r>
                      <a:r>
                        <a:rPr lang="tr-TR" sz="1100" dirty="0" smtClean="0"/>
                        <a:t> </a:t>
                      </a:r>
                      <a:endParaRPr lang="tr-TR" sz="1100" dirty="0"/>
                    </a:p>
                  </a:txBody>
                  <a:tcPr anchor="ctr"/>
                </a:tc>
                <a:tc>
                  <a:txBody>
                    <a:bodyPr/>
                    <a:lstStyle/>
                    <a:p>
                      <a:pPr algn="ctr"/>
                      <a:r>
                        <a:rPr lang="tr-TR" sz="1400" dirty="0" smtClean="0"/>
                        <a:t>RİSK</a:t>
                      </a:r>
                      <a:endParaRPr lang="tr-TR" sz="900" dirty="0"/>
                    </a:p>
                  </a:txBody>
                  <a:tcPr anchor="ctr"/>
                </a:tc>
                <a:tc>
                  <a:txBody>
                    <a:bodyPr/>
                    <a:lstStyle/>
                    <a:p>
                      <a:pPr algn="ctr"/>
                      <a:r>
                        <a:rPr lang="tr-TR" sz="1200" dirty="0" smtClean="0"/>
                        <a:t>Risk Düzeyi</a:t>
                      </a:r>
                      <a:endParaRPr lang="tr-TR" sz="1200" dirty="0"/>
                    </a:p>
                  </a:txBody>
                  <a:tcPr anchor="ctr"/>
                </a:tc>
                <a:tc>
                  <a:txBody>
                    <a:bodyPr/>
                    <a:lstStyle/>
                    <a:p>
                      <a:pPr algn="ctr"/>
                      <a:r>
                        <a:rPr lang="tr-TR" sz="3200" dirty="0" smtClean="0"/>
                        <a:t>Kontrol</a:t>
                      </a:r>
                      <a:r>
                        <a:rPr lang="tr-TR" sz="3200" baseline="0" dirty="0" smtClean="0"/>
                        <a:t> Tedbiri</a:t>
                      </a:r>
                      <a:endParaRPr lang="tr-TR" sz="3200" dirty="0"/>
                    </a:p>
                  </a:txBody>
                  <a:tcPr anchor="ctr"/>
                </a:tc>
                <a:tc>
                  <a:txBody>
                    <a:bodyPr/>
                    <a:lstStyle/>
                    <a:p>
                      <a:pPr algn="ctr"/>
                      <a:r>
                        <a:rPr lang="tr-TR" dirty="0" smtClean="0"/>
                        <a:t>Tamamlanma Tarihi</a:t>
                      </a:r>
                      <a:endParaRPr lang="tr-TR" dirty="0"/>
                    </a:p>
                  </a:txBody>
                  <a:tcPr anchor="ctr"/>
                </a:tc>
              </a:tr>
              <a:tr h="485963">
                <a:tc gridSpan="2">
                  <a:txBody>
                    <a:bodyPr/>
                    <a:lstStyle/>
                    <a:p>
                      <a:r>
                        <a:rPr lang="tr-TR" sz="1400" b="1" dirty="0" smtClean="0"/>
                        <a:t>Hasarlı zemin </a:t>
                      </a:r>
                      <a:endParaRPr lang="tr-TR" sz="1400" b="1" dirty="0"/>
                    </a:p>
                  </a:txBody>
                  <a:tcPr/>
                </a:tc>
                <a:tc hMerge="1">
                  <a:txBody>
                    <a:bodyPr/>
                    <a:lstStyle/>
                    <a:p>
                      <a:endParaRPr lang="tr-TR"/>
                    </a:p>
                  </a:txBody>
                  <a:tcPr/>
                </a:tc>
                <a:tc>
                  <a:txBody>
                    <a:bodyPr/>
                    <a:lstStyle/>
                    <a:p>
                      <a:r>
                        <a:rPr lang="tr-TR" sz="1400" b="1" dirty="0" smtClean="0"/>
                        <a:t>Kayma, takılma, düşme yaralanma </a:t>
                      </a:r>
                      <a:endParaRPr lang="tr-TR" sz="1400" b="1" dirty="0"/>
                    </a:p>
                  </a:txBody>
                  <a:tcPr/>
                </a:tc>
                <a:tc>
                  <a:txBody>
                    <a:bodyPr/>
                    <a:lstStyle/>
                    <a:p>
                      <a:pPr algn="ctr"/>
                      <a:r>
                        <a:rPr lang="tr-TR" sz="1400" b="1" dirty="0" smtClean="0"/>
                        <a:t>6</a:t>
                      </a:r>
                    </a:p>
                  </a:txBody>
                  <a:tcPr anchor="ctr">
                    <a:solidFill>
                      <a:srgbClr val="00B050"/>
                    </a:solidFill>
                  </a:tcPr>
                </a:tc>
                <a:tc>
                  <a:txBody>
                    <a:bodyPr/>
                    <a:lstStyle/>
                    <a:p>
                      <a:r>
                        <a:rPr lang="tr-TR" sz="1800" b="0" dirty="0" smtClean="0"/>
                        <a:t>Zeminin düzenli kontrol edilmesi</a:t>
                      </a:r>
                    </a:p>
                    <a:p>
                      <a:r>
                        <a:rPr lang="tr-TR" sz="1800" b="0" dirty="0" smtClean="0"/>
                        <a:t>Bozukluk varsa hemen düzeltilmesi Sınıfların iyi aydınlatılması </a:t>
                      </a:r>
                    </a:p>
                    <a:p>
                      <a:r>
                        <a:rPr lang="tr-TR" sz="1800" b="0" dirty="0" smtClean="0"/>
                        <a:t>Çalışma alanlarını herkes acık tutulması Çantaların dolaşma yollarına bırakılmaması</a:t>
                      </a:r>
                    </a:p>
                    <a:p>
                      <a:r>
                        <a:rPr lang="tr-TR" sz="1800" b="0" dirty="0" smtClean="0"/>
                        <a:t>Bu önlemler yeterli mi? Evet / Hayır</a:t>
                      </a:r>
                      <a:endParaRPr lang="tr-TR" sz="1600" b="0" dirty="0"/>
                    </a:p>
                  </a:txBody>
                  <a:tcPr anchor="ctr">
                    <a:solidFill>
                      <a:schemeClr val="accent5">
                        <a:lumMod val="20000"/>
                        <a:lumOff val="80000"/>
                      </a:schemeClr>
                    </a:solidFill>
                  </a:tcPr>
                </a:tc>
                <a:tc>
                  <a:txBody>
                    <a:bodyPr/>
                    <a:lstStyle/>
                    <a:p>
                      <a:pPr marL="0" algn="ctr" defTabSz="914400" rtl="0" eaLnBrk="1" latinLnBrk="0" hangingPunct="1"/>
                      <a:r>
                        <a:rPr lang="tr-TR" sz="1600" b="1" kern="1200" dirty="0" smtClean="0">
                          <a:solidFill>
                            <a:schemeClr val="dk1"/>
                          </a:solidFill>
                          <a:latin typeface="+mn-lt"/>
                          <a:ea typeface="+mn-ea"/>
                          <a:cs typeface="+mn-cs"/>
                        </a:rPr>
                        <a:t>1</a:t>
                      </a:r>
                      <a:r>
                        <a:rPr lang="tr-TR" sz="1600" b="1" kern="1200" baseline="0" dirty="0" smtClean="0">
                          <a:solidFill>
                            <a:schemeClr val="dk1"/>
                          </a:solidFill>
                          <a:latin typeface="+mn-lt"/>
                          <a:ea typeface="+mn-ea"/>
                          <a:cs typeface="+mn-cs"/>
                        </a:rPr>
                        <a:t> Ay</a:t>
                      </a:r>
                      <a:endParaRPr lang="tr-TR" sz="1600" b="1" kern="1200" dirty="0">
                        <a:solidFill>
                          <a:schemeClr val="dk1"/>
                        </a:solidFill>
                        <a:latin typeface="+mn-lt"/>
                        <a:ea typeface="+mn-ea"/>
                        <a:cs typeface="+mn-cs"/>
                      </a:endParaRPr>
                    </a:p>
                  </a:txBody>
                  <a:tcPr anchor="ctr">
                    <a:solidFill>
                      <a:schemeClr val="accent5">
                        <a:lumMod val="20000"/>
                        <a:lumOff val="80000"/>
                      </a:schemeClr>
                    </a:solidFill>
                  </a:tcPr>
                </a:tc>
              </a:tr>
              <a:tr h="566953">
                <a:tc gridSpan="2">
                  <a:txBody>
                    <a:bodyPr/>
                    <a:lstStyle/>
                    <a:p>
                      <a:r>
                        <a:rPr lang="tr-TR" sz="1400" b="1" dirty="0" smtClean="0"/>
                        <a:t>Uzatma Kablolar </a:t>
                      </a:r>
                      <a:endParaRPr lang="tr-TR" sz="1400" b="1" dirty="0"/>
                    </a:p>
                  </a:txBody>
                  <a:tcPr/>
                </a:tc>
                <a:tc hMerge="1">
                  <a:txBody>
                    <a:bodyPr/>
                    <a:lstStyle/>
                    <a:p>
                      <a:endParaRPr lang="tr-TR"/>
                    </a:p>
                  </a:txBody>
                  <a:tcPr/>
                </a:tc>
                <a:tc>
                  <a:txBody>
                    <a:bodyPr/>
                    <a:lstStyle/>
                    <a:p>
                      <a:r>
                        <a:rPr lang="tr-TR" sz="1400" b="1" dirty="0" smtClean="0"/>
                        <a:t>Takılma, düşme yaralanma Elektrik çarpması </a:t>
                      </a:r>
                      <a:endParaRPr lang="tr-TR" sz="1400" b="1" dirty="0"/>
                    </a:p>
                  </a:txBody>
                  <a:tcPr/>
                </a:tc>
                <a:tc>
                  <a:txBody>
                    <a:bodyPr/>
                    <a:lstStyle/>
                    <a:p>
                      <a:pPr algn="ctr"/>
                      <a:r>
                        <a:rPr lang="tr-TR" sz="1400" b="1" dirty="0" smtClean="0"/>
                        <a:t>9</a:t>
                      </a:r>
                    </a:p>
                  </a:txBody>
                  <a:tcPr anchor="ct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dirty="0" smtClean="0"/>
                        <a:t>Uzatma kabloların sınıfta kullanılmaması,  </a:t>
                      </a:r>
                    </a:p>
                    <a:p>
                      <a:pPr marL="0" marR="0" indent="0" algn="l" defTabSz="914400" rtl="0" eaLnBrk="1" fontAlgn="auto" latinLnBrk="0" hangingPunct="1">
                        <a:lnSpc>
                          <a:spcPct val="100000"/>
                        </a:lnSpc>
                        <a:spcBef>
                          <a:spcPts val="0"/>
                        </a:spcBef>
                        <a:spcAft>
                          <a:spcPts val="0"/>
                        </a:spcAft>
                        <a:buClrTx/>
                        <a:buSzTx/>
                        <a:buFontTx/>
                        <a:buNone/>
                        <a:tabLst/>
                        <a:defRPr/>
                      </a:pPr>
                      <a:r>
                        <a:rPr lang="tr-TR" sz="1800" b="0" dirty="0" smtClean="0"/>
                        <a:t>Yeterli sıva altı priz</a:t>
                      </a:r>
                      <a:r>
                        <a:rPr lang="tr-TR" sz="1800" b="0" baseline="0" dirty="0" smtClean="0"/>
                        <a:t> takılması,</a:t>
                      </a:r>
                      <a:endParaRPr lang="tr-TR" sz="18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800" b="0" dirty="0" smtClean="0"/>
                        <a:t>Eğer takılma riski, varsa kablo koruması kullanılması,</a:t>
                      </a:r>
                    </a:p>
                  </a:txBody>
                  <a:tcPr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smtClean="0"/>
                        <a:t>2 Hafta</a:t>
                      </a:r>
                    </a:p>
                  </a:txBody>
                  <a:tcPr anchor="ctr">
                    <a:solidFill>
                      <a:schemeClr val="accent5">
                        <a:lumMod val="20000"/>
                        <a:lumOff val="80000"/>
                      </a:schemeClr>
                    </a:solidFill>
                  </a:tcPr>
                </a:tc>
              </a:tr>
              <a:tr h="455308">
                <a:tc gridSpan="2">
                  <a:txBody>
                    <a:bodyPr/>
                    <a:lstStyle/>
                    <a:p>
                      <a:r>
                        <a:rPr lang="tr-TR" sz="1400" b="1" dirty="0" smtClean="0"/>
                        <a:t>Sıcak radyatörler /ısıtıcılar</a:t>
                      </a:r>
                      <a:endParaRPr lang="tr-TR" sz="1400" b="1" dirty="0"/>
                    </a:p>
                  </a:txBody>
                  <a:tcPr/>
                </a:tc>
                <a:tc hMerge="1">
                  <a:txBody>
                    <a:bodyPr/>
                    <a:lstStyle/>
                    <a:p>
                      <a:endParaRPr lang="tr-TR"/>
                    </a:p>
                  </a:txBody>
                  <a:tcPr/>
                </a:tc>
                <a:tc>
                  <a:txBody>
                    <a:bodyPr/>
                    <a:lstStyle/>
                    <a:p>
                      <a:r>
                        <a:rPr lang="tr-TR" sz="1400" b="1" dirty="0" smtClean="0"/>
                        <a:t>Yanma/yaralanma </a:t>
                      </a:r>
                      <a:endParaRPr lang="tr-TR" sz="1400" b="1" dirty="0"/>
                    </a:p>
                  </a:txBody>
                  <a:tcPr/>
                </a:tc>
                <a:tc>
                  <a:txBody>
                    <a:bodyPr/>
                    <a:lstStyle/>
                    <a:p>
                      <a:pPr algn="ctr"/>
                      <a:r>
                        <a:rPr lang="tr-TR" sz="1400" b="1" dirty="0" smtClean="0"/>
                        <a:t>16</a:t>
                      </a:r>
                    </a:p>
                  </a:txBody>
                  <a:tcPr anchor="ctr">
                    <a:solidFill>
                      <a:srgbClr val="FF0000"/>
                    </a:solidFill>
                  </a:tcPr>
                </a:tc>
                <a:tc>
                  <a:txBody>
                    <a:bodyPr/>
                    <a:lstStyle/>
                    <a:p>
                      <a:r>
                        <a:rPr lang="tr-TR" sz="1800" b="0" dirty="0" smtClean="0"/>
                        <a:t>Özellikle  okulunuzda  özürlü</a:t>
                      </a:r>
                      <a:r>
                        <a:rPr lang="tr-TR" sz="1800" b="0" baseline="0" dirty="0" smtClean="0"/>
                        <a:t> </a:t>
                      </a:r>
                      <a:r>
                        <a:rPr lang="tr-TR" sz="1800" b="0" dirty="0" smtClean="0"/>
                        <a:t>yardıma  muhtaç öğrenci  varsa  düşük  yüzey  ısısına  sahip radyatörlerin seçilmesi </a:t>
                      </a:r>
                    </a:p>
                    <a:p>
                      <a:r>
                        <a:rPr lang="tr-TR" sz="1800" b="0" dirty="0" smtClean="0"/>
                        <a:t>Öğrencilere tavsiyelerde bulunulması </a:t>
                      </a:r>
                    </a:p>
                  </a:txBody>
                  <a:tcPr anchor="ctr">
                    <a:solidFill>
                      <a:schemeClr val="accent5">
                        <a:lumMod val="20000"/>
                        <a:lumOff val="80000"/>
                      </a:schemeClr>
                    </a:solidFill>
                  </a:tcPr>
                </a:tc>
                <a:tc>
                  <a:txBody>
                    <a:bodyPr/>
                    <a:lstStyle/>
                    <a:p>
                      <a:pPr algn="ctr"/>
                      <a:r>
                        <a:rPr lang="tr-TR" sz="1600" b="1" dirty="0" smtClean="0"/>
                        <a:t>5 Gün</a:t>
                      </a:r>
                      <a:endParaRPr lang="tr-TR" sz="1600" b="1" dirty="0"/>
                    </a:p>
                  </a:txBody>
                  <a:tcPr anchor="ctr">
                    <a:solidFill>
                      <a:schemeClr val="accent5">
                        <a:lumMod val="20000"/>
                        <a:lumOff val="80000"/>
                      </a:schemeClr>
                    </a:solidFill>
                  </a:tcPr>
                </a:tc>
              </a:tr>
            </a:tbl>
          </a:graphicData>
        </a:graphic>
      </p:graphicFrame>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6095E4F6-51C2-4C9D-B972-A531C8DF073F}" type="slidenum">
              <a:rPr lang="tr-TR" smtClean="0"/>
              <a:pPr/>
              <a:t>58</a:t>
            </a:fld>
            <a:endParaRPr lang="tr-TR"/>
          </a:p>
        </p:txBody>
      </p:sp>
      <p:sp>
        <p:nvSpPr>
          <p:cNvPr id="4" name="Başlık 3"/>
          <p:cNvSpPr txBox="1">
            <a:spLocks/>
          </p:cNvSpPr>
          <p:nvPr/>
        </p:nvSpPr>
        <p:spPr>
          <a:xfrm>
            <a:off x="971600" y="0"/>
            <a:ext cx="7712968" cy="857232"/>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graphicFrame>
        <p:nvGraphicFramePr>
          <p:cNvPr id="6" name="5 Diyagram"/>
          <p:cNvGraphicFramePr/>
          <p:nvPr/>
        </p:nvGraphicFramePr>
        <p:xfrm>
          <a:off x="214282" y="2000240"/>
          <a:ext cx="8715436"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Dikdörtgen"/>
          <p:cNvSpPr/>
          <p:nvPr/>
        </p:nvSpPr>
        <p:spPr>
          <a:xfrm>
            <a:off x="1071538" y="2071678"/>
            <a:ext cx="4413324" cy="584775"/>
          </a:xfrm>
          <a:prstGeom prst="rect">
            <a:avLst/>
          </a:prstGeom>
        </p:spPr>
        <p:txBody>
          <a:bodyPr wrap="none">
            <a:spAutoFit/>
          </a:bodyPr>
          <a:lstStyle/>
          <a:p>
            <a:r>
              <a:rPr lang="tr-TR" sz="3200" b="1" dirty="0" smtClean="0">
                <a:solidFill>
                  <a:srgbClr val="000000"/>
                </a:solidFill>
                <a:latin typeface="Arial" pitchFamily="34" charset="0"/>
                <a:cs typeface="Arial" pitchFamily="34" charset="0"/>
              </a:rPr>
              <a:t>4 Adımda Risk Analizi</a:t>
            </a:r>
            <a:endParaRPr lang="tr-TR" sz="32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214282" y="1142984"/>
            <a:ext cx="8715436" cy="1000132"/>
          </a:xfrm>
        </p:spPr>
        <p:txBody>
          <a:bodyPr>
            <a:noAutofit/>
          </a:bodyPr>
          <a:lstStyle/>
          <a:p>
            <a:pPr marL="0" lvl="0" indent="0">
              <a:buClr>
                <a:schemeClr val="accent3"/>
              </a:buClr>
              <a:buNone/>
              <a:defRPr/>
            </a:pPr>
            <a:r>
              <a:rPr lang="tr-TR" sz="2800" b="1" dirty="0" smtClean="0">
                <a:solidFill>
                  <a:srgbClr val="FF0000"/>
                </a:solidFill>
              </a:rPr>
              <a:t>9. ADIM : RİSK KONTROL TEDBİRLERİNİN UYGULANMASI</a:t>
            </a:r>
          </a:p>
        </p:txBody>
      </p:sp>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59</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38913" name="Rectangle 1"/>
          <p:cNvSpPr>
            <a:spLocks noChangeArrowheads="1"/>
          </p:cNvSpPr>
          <p:nvPr/>
        </p:nvSpPr>
        <p:spPr bwMode="auto">
          <a:xfrm>
            <a:off x="214282" y="2000240"/>
            <a:ext cx="871543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Kararlaştırılan tedbirlerin iş ve işlem basamakları, işlemi yapacak kişi ya da işyeri b</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sorumlu kişi ya da işyeri b</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başlama ve bitiş tarihi ile benzeri bilgileri i</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eren planlar hazırlanır. </a:t>
            </a:r>
          </a:p>
          <a:p>
            <a:pPr marL="0" marR="0" lvl="0" indent="0" algn="just" defTabSz="914400" rtl="0" eaLnBrk="1" fontAlgn="base" latinLnBrk="0" hangingPunct="1">
              <a:lnSpc>
                <a:spcPct val="100000"/>
              </a:lnSpc>
              <a:spcBef>
                <a:spcPct val="0"/>
              </a:spcBef>
              <a:spcAft>
                <a:spcPct val="0"/>
              </a:spcAft>
              <a:buClrTx/>
              <a:buSzTx/>
              <a:buFontTx/>
              <a:buNone/>
              <a:tabLst/>
            </a:pPr>
            <a:endParaRPr lang="tr-TR" sz="2800" dirty="0" smtClean="0">
              <a:solidFill>
                <a:srgbClr val="000000"/>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Bu planlar Okul/Kurum idarelerince uygulamaya konulur.</a:t>
            </a:r>
            <a:endParaRPr kumimoji="0" lang="tr-TR" sz="5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676400" y="120650"/>
            <a:ext cx="7010400" cy="715963"/>
          </a:xfrm>
          <a:prstGeom prst="rect">
            <a:avLst/>
          </a:prstGeom>
          <a:noFill/>
          <a:ln w="9525">
            <a:noFill/>
            <a:miter lim="800000"/>
            <a:headEnd/>
            <a:tailEnd/>
          </a:ln>
        </p:spPr>
        <p:txBody>
          <a:bodyPr anchor="ctr"/>
          <a:lstStyle/>
          <a:p>
            <a:pPr algn="r"/>
            <a:r>
              <a:rPr lang="tr-TR" sz="3600" b="1">
                <a:solidFill>
                  <a:srgbClr val="FF0000"/>
                </a:solidFill>
                <a:latin typeface="Comic Sans MS" pitchFamily="66" charset="0"/>
              </a:rPr>
              <a:t>Tehlike</a:t>
            </a:r>
            <a:r>
              <a:rPr lang="tr-TR" sz="3600" b="1">
                <a:latin typeface="Comic Sans MS" pitchFamily="66" charset="0"/>
              </a:rPr>
              <a:t> ve </a:t>
            </a:r>
            <a:r>
              <a:rPr lang="tr-TR" sz="3600" b="1">
                <a:solidFill>
                  <a:srgbClr val="FF0000"/>
                </a:solidFill>
                <a:latin typeface="Comic Sans MS" pitchFamily="66" charset="0"/>
              </a:rPr>
              <a:t>Risk</a:t>
            </a:r>
            <a:r>
              <a:rPr lang="tr-TR" sz="3600" b="1">
                <a:latin typeface="Comic Sans MS" pitchFamily="66" charset="0"/>
              </a:rPr>
              <a:t> Kavramları</a:t>
            </a:r>
          </a:p>
        </p:txBody>
      </p:sp>
      <p:pic>
        <p:nvPicPr>
          <p:cNvPr id="18435" name="Picture 5"/>
          <p:cNvPicPr>
            <a:picLocks noChangeArrowheads="1"/>
          </p:cNvPicPr>
          <p:nvPr/>
        </p:nvPicPr>
        <p:blipFill>
          <a:blip r:embed="rId2" cstate="print"/>
          <a:srcRect/>
          <a:stretch>
            <a:fillRect/>
          </a:stretch>
        </p:blipFill>
        <p:spPr bwMode="auto">
          <a:xfrm rot="10800000" flipV="1">
            <a:off x="3924300" y="1524000"/>
            <a:ext cx="3276600" cy="4695825"/>
          </a:xfrm>
          <a:prstGeom prst="rect">
            <a:avLst/>
          </a:prstGeom>
          <a:noFill/>
          <a:ln w="9525">
            <a:noFill/>
            <a:miter lim="800000"/>
            <a:headEnd/>
            <a:tailEnd/>
          </a:ln>
        </p:spPr>
      </p:pic>
      <p:pic>
        <p:nvPicPr>
          <p:cNvPr id="18436" name="Picture 6"/>
          <p:cNvPicPr>
            <a:picLocks noChangeArrowheads="1"/>
          </p:cNvPicPr>
          <p:nvPr/>
        </p:nvPicPr>
        <p:blipFill>
          <a:blip r:embed="rId3" cstate="print"/>
          <a:srcRect/>
          <a:stretch>
            <a:fillRect/>
          </a:stretch>
        </p:blipFill>
        <p:spPr bwMode="auto">
          <a:xfrm rot="8230296" flipH="1" flipV="1">
            <a:off x="7575550" y="4845050"/>
            <a:ext cx="1289050" cy="1517650"/>
          </a:xfrm>
          <a:prstGeom prst="rect">
            <a:avLst/>
          </a:prstGeom>
          <a:noFill/>
          <a:ln w="9525">
            <a:noFill/>
            <a:miter lim="800000"/>
            <a:headEnd/>
            <a:tailEnd/>
          </a:ln>
        </p:spPr>
      </p:pic>
      <p:sp>
        <p:nvSpPr>
          <p:cNvPr id="18437" name="Rectangle 7"/>
          <p:cNvSpPr>
            <a:spLocks noChangeArrowheads="1"/>
          </p:cNvSpPr>
          <p:nvPr/>
        </p:nvSpPr>
        <p:spPr bwMode="auto">
          <a:xfrm>
            <a:off x="381000" y="1524000"/>
            <a:ext cx="4191000" cy="4154488"/>
          </a:xfrm>
          <a:prstGeom prst="rect">
            <a:avLst/>
          </a:prstGeom>
          <a:noFill/>
          <a:ln w="9525">
            <a:noFill/>
            <a:miter lim="800000"/>
            <a:headEnd/>
            <a:tailEnd/>
          </a:ln>
        </p:spPr>
        <p:txBody>
          <a:bodyPr>
            <a:spAutoFit/>
          </a:bodyPr>
          <a:lstStyle/>
          <a:p>
            <a:pPr eaLnBrk="0" hangingPunct="0"/>
            <a:r>
              <a:rPr lang="tr-TR" sz="2400" b="1">
                <a:solidFill>
                  <a:srgbClr val="0000FF"/>
                </a:solidFill>
                <a:latin typeface="Comic Sans MS" pitchFamily="66" charset="0"/>
              </a:rPr>
              <a:t>Diğer</a:t>
            </a:r>
            <a:r>
              <a:rPr lang="tr-TR" sz="2400" b="1">
                <a:solidFill>
                  <a:srgbClr val="FFCC00"/>
                </a:solidFill>
                <a:latin typeface="Comic Sans MS" pitchFamily="66" charset="0"/>
              </a:rPr>
              <a:t> </a:t>
            </a:r>
            <a:r>
              <a:rPr lang="tr-TR" sz="2400" b="1">
                <a:solidFill>
                  <a:srgbClr val="FF0000"/>
                </a:solidFill>
                <a:latin typeface="Comic Sans MS" pitchFamily="66" charset="0"/>
              </a:rPr>
              <a:t>tehlikeler</a:t>
            </a:r>
            <a:r>
              <a:rPr lang="tr-TR" sz="2400" b="1">
                <a:solidFill>
                  <a:srgbClr val="FFCC00"/>
                </a:solidFill>
                <a:latin typeface="Comic Sans MS" pitchFamily="66" charset="0"/>
              </a:rPr>
              <a:t> </a:t>
            </a:r>
            <a:r>
              <a:rPr lang="tr-TR" sz="2400" b="1">
                <a:solidFill>
                  <a:srgbClr val="0000FF"/>
                </a:solidFill>
                <a:latin typeface="Comic Sans MS" pitchFamily="66" charset="0"/>
              </a:rPr>
              <a:t>nelerdir?</a:t>
            </a:r>
          </a:p>
          <a:p>
            <a:pPr lvl="1" eaLnBrk="0" hangingPunct="0">
              <a:buFont typeface="Wingdings" pitchFamily="2" charset="2"/>
              <a:buChar char="§"/>
            </a:pPr>
            <a:r>
              <a:rPr lang="tr-TR" sz="2400" b="1">
                <a:latin typeface="Comic Sans MS" pitchFamily="66" charset="0"/>
              </a:rPr>
              <a:t> Hava Durumu</a:t>
            </a:r>
          </a:p>
          <a:p>
            <a:pPr lvl="1" eaLnBrk="0" hangingPunct="0">
              <a:buFont typeface="Wingdings" pitchFamily="2" charset="2"/>
              <a:buChar char="§"/>
            </a:pPr>
            <a:r>
              <a:rPr lang="tr-TR" sz="2400" b="1">
                <a:latin typeface="Comic Sans MS" pitchFamily="66" charset="0"/>
              </a:rPr>
              <a:t> Güneş</a:t>
            </a:r>
          </a:p>
          <a:p>
            <a:pPr lvl="1" eaLnBrk="0" hangingPunct="0">
              <a:buFont typeface="Wingdings" pitchFamily="2" charset="2"/>
              <a:buChar char="§"/>
            </a:pPr>
            <a:r>
              <a:rPr lang="tr-TR" sz="2400" b="1">
                <a:latin typeface="Comic Sans MS" pitchFamily="66" charset="0"/>
              </a:rPr>
              <a:t> Yağmur</a:t>
            </a:r>
          </a:p>
          <a:p>
            <a:pPr lvl="1" eaLnBrk="0" hangingPunct="0">
              <a:buFont typeface="Wingdings" pitchFamily="2" charset="2"/>
              <a:buChar char="§"/>
            </a:pPr>
            <a:r>
              <a:rPr lang="tr-TR" sz="2400" b="1">
                <a:latin typeface="Comic Sans MS" pitchFamily="66" charset="0"/>
              </a:rPr>
              <a:t> Rüzgar</a:t>
            </a:r>
          </a:p>
          <a:p>
            <a:pPr lvl="1" eaLnBrk="0" hangingPunct="0">
              <a:buFont typeface="Wingdings" pitchFamily="2" charset="2"/>
              <a:buChar char="§"/>
            </a:pPr>
            <a:r>
              <a:rPr lang="tr-TR" sz="2400" b="1">
                <a:latin typeface="Comic Sans MS" pitchFamily="66" charset="0"/>
              </a:rPr>
              <a:t> Deniz</a:t>
            </a:r>
          </a:p>
          <a:p>
            <a:pPr lvl="1" eaLnBrk="0" hangingPunct="0">
              <a:buFont typeface="Wingdings" pitchFamily="2" charset="2"/>
              <a:buChar char="§"/>
            </a:pPr>
            <a:r>
              <a:rPr lang="tr-TR" sz="2400" b="1">
                <a:latin typeface="Comic Sans MS" pitchFamily="66" charset="0"/>
              </a:rPr>
              <a:t> Ağaç</a:t>
            </a:r>
          </a:p>
          <a:p>
            <a:pPr lvl="1" eaLnBrk="0" hangingPunct="0">
              <a:buFont typeface="Wingdings" pitchFamily="2" charset="2"/>
              <a:buChar char="§"/>
            </a:pPr>
            <a:r>
              <a:rPr lang="tr-TR" sz="2400" b="1">
                <a:latin typeface="Comic Sans MS" pitchFamily="66" charset="0"/>
              </a:rPr>
              <a:t> Mevsim</a:t>
            </a:r>
          </a:p>
          <a:p>
            <a:pPr lvl="1" eaLnBrk="0" hangingPunct="0">
              <a:buFont typeface="Wingdings" pitchFamily="2" charset="2"/>
              <a:buChar char="§"/>
            </a:pPr>
            <a:r>
              <a:rPr lang="tr-TR" sz="2400" b="1">
                <a:latin typeface="Comic Sans MS" pitchFamily="66" charset="0"/>
              </a:rPr>
              <a:t> Korsanlar</a:t>
            </a:r>
          </a:p>
          <a:p>
            <a:pPr lvl="1" eaLnBrk="0" hangingPunct="0">
              <a:buFont typeface="Wingdings" pitchFamily="2" charset="2"/>
              <a:buChar char="§"/>
            </a:pPr>
            <a:r>
              <a:rPr lang="tr-TR" sz="2400" b="1">
                <a:latin typeface="Comic Sans MS" pitchFamily="66" charset="0"/>
              </a:rPr>
              <a:t> Gel-git</a:t>
            </a:r>
          </a:p>
          <a:p>
            <a:pPr lvl="1" eaLnBrk="0" hangingPunct="0">
              <a:buFont typeface="Wingdings" pitchFamily="2" charset="2"/>
              <a:buChar char="§"/>
            </a:pPr>
            <a:r>
              <a:rPr lang="tr-TR" sz="2400" b="1">
                <a:latin typeface="Comic Sans MS" pitchFamily="66" charset="0"/>
              </a:rPr>
              <a:t> Sağlık</a:t>
            </a:r>
          </a:p>
        </p:txBody>
      </p:sp>
      <p:sp>
        <p:nvSpPr>
          <p:cNvPr id="18438" name="5 Slayt Numarası Yer Tutucusu"/>
          <p:cNvSpPr>
            <a:spLocks noGrp="1"/>
          </p:cNvSpPr>
          <p:nvPr>
            <p:ph type="sldNum" sz="quarter" idx="11"/>
          </p:nvPr>
        </p:nvSpPr>
        <p:spPr>
          <a:noFill/>
        </p:spPr>
        <p:txBody>
          <a:bodyPr/>
          <a:lstStyle/>
          <a:p>
            <a:fld id="{90128273-2F44-449C-BE1B-14B917AB9787}" type="slidenum">
              <a:rPr lang="en-US" smtClean="0"/>
              <a:pPr/>
              <a:t>6</a:t>
            </a:fld>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smtClean="0">
                <a:ln>
                  <a:noFill/>
                </a:ln>
                <a:solidFill>
                  <a:schemeClr val="bg1"/>
                </a:solidFill>
                <a:effectLst/>
                <a:uLnTx/>
                <a:uFillTx/>
                <a:latin typeface="+mj-lt"/>
                <a:ea typeface="Times New Roman"/>
                <a:cs typeface="+mj-cs"/>
              </a:rPr>
              <a:t>RİSK DEĞERLENDİRİLMESİ</a:t>
            </a:r>
            <a:endParaRPr kumimoji="0" lang="tr-TR" sz="4000" b="1" i="0" u="none" strike="noStrike" kern="1200" cap="all" spc="0" normalizeH="0" baseline="0" noProof="0" dirty="0" smtClean="0">
              <a:ln>
                <a:noFill/>
              </a:ln>
              <a:solidFill>
                <a:schemeClr val="bg1"/>
              </a:solidFill>
              <a:effectLst/>
              <a:uLnTx/>
              <a:uFillTx/>
              <a:latin typeface="+mj-lt"/>
              <a:ea typeface="Times New Roman"/>
              <a:cs typeface="+mj-cs"/>
            </a:endParaRPr>
          </a:p>
        </p:txBody>
      </p:sp>
      <p:pic>
        <p:nvPicPr>
          <p:cNvPr id="36865" name="Picture 1"/>
          <p:cNvPicPr>
            <a:picLocks noChangeAspect="1" noChangeArrowheads="1"/>
          </p:cNvPicPr>
          <p:nvPr/>
        </p:nvPicPr>
        <p:blipFill>
          <a:blip r:embed="rId3" cstate="print"/>
          <a:srcRect/>
          <a:stretch>
            <a:fillRect/>
          </a:stretch>
        </p:blipFill>
        <p:spPr bwMode="auto">
          <a:xfrm>
            <a:off x="0" y="928670"/>
            <a:ext cx="9105098" cy="5929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214282" y="1142984"/>
            <a:ext cx="8715436" cy="571504"/>
          </a:xfrm>
        </p:spPr>
        <p:txBody>
          <a:bodyPr>
            <a:noAutofit/>
          </a:bodyPr>
          <a:lstStyle/>
          <a:p>
            <a:pPr marL="0" lvl="0" indent="0">
              <a:buClr>
                <a:schemeClr val="accent3"/>
              </a:buClr>
              <a:buNone/>
              <a:defRPr/>
            </a:pPr>
            <a:r>
              <a:rPr lang="tr-TR" sz="2800" b="1" dirty="0" smtClean="0">
                <a:solidFill>
                  <a:srgbClr val="FF0000"/>
                </a:solidFill>
              </a:rPr>
              <a:t>10. ADIM : UYGULAMALARIN İZLENMESİ</a:t>
            </a:r>
          </a:p>
        </p:txBody>
      </p:sp>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61</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37889" name="Rectangle 1"/>
          <p:cNvSpPr>
            <a:spLocks noChangeArrowheads="1"/>
          </p:cNvSpPr>
          <p:nvPr/>
        </p:nvSpPr>
        <p:spPr bwMode="auto">
          <a:xfrm>
            <a:off x="214282" y="1857364"/>
            <a:ext cx="871543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Hazırlanan planların uygulama adımları d</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zenli olarak izlenir, denetlenir ve aksayan y</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nler tespit edilerek gerekli d</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zeltici ve </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nleyici işlemler tamamlanır.</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Risk kontrol adımları uygulanırken toplu korunma </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nlemlerine, kişisel korunma </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nlemlerine g</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 </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ncelik verilmesi ve uygulanacak </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nlemlerin yeni risklere neden olmaması sağlanır.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Belirlenen risk i</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 kontrol tedbirlerinin hayata ge</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irilmesinden sonra yeniden risk seviyesi tespiti yapılır. Yeni seviye, kabul edilebilir risk seviyesinin </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zerinde ise bu maddedeki adımlar tekrarlanır.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214282" y="1000108"/>
            <a:ext cx="8715436" cy="571504"/>
          </a:xfrm>
        </p:spPr>
        <p:txBody>
          <a:bodyPr>
            <a:noAutofit/>
          </a:bodyPr>
          <a:lstStyle/>
          <a:p>
            <a:pPr marL="0" indent="0">
              <a:buClr>
                <a:schemeClr val="accent3"/>
              </a:buClr>
              <a:buNone/>
              <a:defRPr/>
            </a:pPr>
            <a:r>
              <a:rPr lang="tr-TR" sz="2800" b="1" dirty="0" smtClean="0">
                <a:solidFill>
                  <a:srgbClr val="FF0000"/>
                </a:solidFill>
              </a:rPr>
              <a:t>RİSK DEĞERLENDİRMESİ SONUCU DÜZENLENECEK BELGE</a:t>
            </a:r>
          </a:p>
          <a:p>
            <a:pPr marL="0" lvl="0" indent="0">
              <a:buClr>
                <a:schemeClr val="accent3"/>
              </a:buClr>
              <a:buNone/>
              <a:defRPr/>
            </a:pPr>
            <a:endParaRPr lang="tr-TR" sz="2800" b="1" dirty="0" smtClean="0">
              <a:solidFill>
                <a:srgbClr val="FF0000"/>
              </a:solidFill>
            </a:endParaRPr>
          </a:p>
        </p:txBody>
      </p:sp>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62</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135169" name="Rectangle 1"/>
          <p:cNvSpPr>
            <a:spLocks noChangeArrowheads="1"/>
          </p:cNvSpPr>
          <p:nvPr/>
        </p:nvSpPr>
        <p:spPr bwMode="auto">
          <a:xfrm>
            <a:off x="142844" y="1643050"/>
            <a:ext cx="878687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Risk değerlendirmesi belgesinde;</a:t>
            </a:r>
            <a:endParaRPr kumimoji="0" lang="tr-TR" sz="20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İşyerinin unvanı, adresi ve işverenin adı,</a:t>
            </a:r>
            <a:endParaRPr kumimoji="0" lang="tr-TR" sz="20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Gerçekleştiren kişilerin isim ve unvanları ile bunlardan iş güvenliği uzmanı ve işyeri hekimi olanların Bakanlıkça verilmiş belge bilgileri,</a:t>
            </a: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555555"/>
                </a:solidFill>
                <a:effectLst/>
                <a:ea typeface="Times New Roman" pitchFamily="18" charset="0"/>
                <a:cs typeface="Times New Roman" pitchFamily="18" charset="0"/>
              </a:rPr>
              <a:t>G</a:t>
            </a:r>
            <a:r>
              <a:rPr kumimoji="0" lang="tr-TR" sz="2000" b="0" i="0" u="none" strike="noStrike" cap="none" normalizeH="0" baseline="0" dirty="0" smtClean="0">
                <a:ln>
                  <a:noFill/>
                </a:ln>
                <a:solidFill>
                  <a:srgbClr val="000000"/>
                </a:solidFill>
                <a:effectLst/>
                <a:ea typeface="Times New Roman" pitchFamily="18" charset="0"/>
                <a:cs typeface="Arial" pitchFamily="34" charset="0"/>
              </a:rPr>
              <a:t>erçekleştirildiği tarih ve geçerlilik tarihi,</a:t>
            </a:r>
            <a:endParaRPr kumimoji="0" lang="tr-TR" sz="20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Risk değerlendirmesi işyerindeki farklı bölümler için ayrı ayrı yapılmışsa her birinin adı,</a:t>
            </a:r>
            <a:endParaRPr kumimoji="0" lang="tr-TR" sz="20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Belirlenen tehlike kaynakları ile tehlikeler,</a:t>
            </a:r>
            <a:endParaRPr kumimoji="0" lang="tr-TR" sz="20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Tespit edilen riskler,</a:t>
            </a:r>
            <a:endParaRPr kumimoji="0" lang="tr-TR" sz="20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Risk analizinde kullanılan yöntem veya yöntemler,</a:t>
            </a:r>
            <a:endParaRPr kumimoji="0" lang="tr-TR" sz="20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Tespit edilen risklerin önem ve öncelik sırasını da içeren analiz sonuçları,</a:t>
            </a:r>
            <a:endParaRPr kumimoji="0" lang="tr-TR" sz="20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Düzeltici ve önleyici kontrol tedbirleri, gerçekleştirilme tarihleri ve sonrasında tespit edilen risk seviyesi </a:t>
            </a: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gibi hususlar yer alır.</a:t>
            </a:r>
            <a:endParaRPr kumimoji="0" lang="tr-TR"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Risk değerlendirmesi dokümanının sayfaları numaralandırılarak; gerçekleştiren kişiler tarafından her sayfası paraflanıp, son sayfası imzalanır ve işyerinde saklanır.</a:t>
            </a:r>
            <a:endParaRPr kumimoji="0" lang="tr-TR"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63</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pic>
        <p:nvPicPr>
          <p:cNvPr id="136195" name="Picture 3"/>
          <p:cNvPicPr>
            <a:picLocks noChangeAspect="1" noChangeArrowheads="1"/>
          </p:cNvPicPr>
          <p:nvPr/>
        </p:nvPicPr>
        <p:blipFill>
          <a:blip r:embed="rId2" cstate="print"/>
          <a:srcRect/>
          <a:stretch>
            <a:fillRect/>
          </a:stretch>
        </p:blipFill>
        <p:spPr bwMode="auto">
          <a:xfrm>
            <a:off x="0" y="928670"/>
            <a:ext cx="9097481" cy="5929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928670"/>
            <a:ext cx="8472518" cy="642942"/>
          </a:xfrm>
        </p:spPr>
        <p:txBody>
          <a:bodyPr>
            <a:noAutofit/>
          </a:bodyPr>
          <a:lstStyle/>
          <a:p>
            <a:pPr lvl="0"/>
            <a:r>
              <a:rPr lang="tr-TR" sz="2800" b="1" cap="all" dirty="0" smtClean="0">
                <a:effectLst>
                  <a:outerShdw blurRad="38100" dist="38100" dir="2700000" algn="tl">
                    <a:srgbClr val="000000">
                      <a:alpha val="43137"/>
                    </a:srgbClr>
                  </a:outerShdw>
                </a:effectLst>
                <a:latin typeface="Arial" pitchFamily="34" charset="0"/>
                <a:cs typeface="Arial" pitchFamily="34" charset="0"/>
              </a:rPr>
              <a:t>Risk Değerlendirme Analizi Yenilenmesi</a:t>
            </a:r>
            <a:r>
              <a:rPr lang="tr-TR" sz="2000" b="1" cap="all" dirty="0" smtClean="0">
                <a:latin typeface="Arial Black" pitchFamily="34" charset="0"/>
              </a:rPr>
              <a:t> </a:t>
            </a:r>
            <a:endParaRPr lang="tr-TR" sz="2400" dirty="0"/>
          </a:p>
        </p:txBody>
      </p:sp>
      <p:graphicFrame>
        <p:nvGraphicFramePr>
          <p:cNvPr id="7" name="6 İçerik Yer Tutucusu"/>
          <p:cNvGraphicFramePr>
            <a:graphicFrameLocks noGrp="1"/>
          </p:cNvGraphicFramePr>
          <p:nvPr>
            <p:ph idx="1"/>
          </p:nvPr>
        </p:nvGraphicFramePr>
        <p:xfrm>
          <a:off x="457200" y="1882775"/>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6095E4F6-51C2-4C9D-B972-A531C8DF073F}" type="slidenum">
              <a:rPr lang="tr-TR" smtClean="0">
                <a:solidFill>
                  <a:prstClr val="black">
                    <a:tint val="75000"/>
                  </a:prstClr>
                </a:solidFill>
              </a:rPr>
              <a:pPr/>
              <a:t>65</a:t>
            </a:fld>
            <a:endParaRPr lang="tr-TR">
              <a:solidFill>
                <a:prstClr val="black">
                  <a:tint val="75000"/>
                </a:prstClr>
              </a:solidFill>
            </a:endParaRPr>
          </a:p>
        </p:txBody>
      </p:sp>
      <p:sp>
        <p:nvSpPr>
          <p:cNvPr id="5" name="Başlık 1"/>
          <p:cNvSpPr txBox="1">
            <a:spLocks/>
          </p:cNvSpPr>
          <p:nvPr/>
        </p:nvSpPr>
        <p:spPr>
          <a:xfrm>
            <a:off x="683568" y="1166887"/>
            <a:ext cx="7772400" cy="11819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solidFill>
                <a:prstClr val="black"/>
              </a:solidFill>
            </a:endParaRPr>
          </a:p>
        </p:txBody>
      </p:sp>
      <p:sp>
        <p:nvSpPr>
          <p:cNvPr id="4" name="Başlık 3"/>
          <p:cNvSpPr>
            <a:spLocks noGrp="1"/>
          </p:cNvSpPr>
          <p:nvPr>
            <p:ph type="title"/>
          </p:nvPr>
        </p:nvSpPr>
        <p:spPr>
          <a:xfrm>
            <a:off x="0" y="1340768"/>
            <a:ext cx="9144000" cy="2286016"/>
          </a:xfrm>
        </p:spPr>
        <p:txBody>
          <a:bodyPr>
            <a:normAutofit/>
          </a:bodyPr>
          <a:lstStyle/>
          <a:p>
            <a:pPr marL="342900" indent="-342900"/>
            <a:r>
              <a:rPr lang="tr-TR" b="1" dirty="0" smtClean="0">
                <a:ea typeface="Times New Roman"/>
              </a:rPr>
              <a:t>SABIRLA DİNLEDİĞİNİZ İÇİN </a:t>
            </a:r>
            <a:r>
              <a:rPr lang="tr-TR" sz="8000" b="1" dirty="0" smtClean="0">
                <a:ea typeface="Times New Roman"/>
              </a:rPr>
              <a:t>TEŞEKKÜRLER</a:t>
            </a:r>
            <a:endParaRPr lang="tr-TR" dirty="0" smtClean="0">
              <a:ea typeface="Times New Roman"/>
            </a:endParaRPr>
          </a:p>
        </p:txBody>
      </p:sp>
      <p:sp>
        <p:nvSpPr>
          <p:cNvPr id="7" name="Rectangle 1"/>
          <p:cNvSpPr>
            <a:spLocks noChangeArrowheads="1"/>
          </p:cNvSpPr>
          <p:nvPr/>
        </p:nvSpPr>
        <p:spPr bwMode="auto">
          <a:xfrm>
            <a:off x="214282" y="5357826"/>
            <a:ext cx="857256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tr-TR" sz="2400" dirty="0" smtClean="0">
                <a:solidFill>
                  <a:prstClr val="black"/>
                </a:solidFill>
                <a:latin typeface="Arial" pitchFamily="34" charset="0"/>
                <a:ea typeface="Times New Roman" pitchFamily="18" charset="0"/>
                <a:cs typeface="Arial" pitchFamily="34" charset="0"/>
              </a:rPr>
              <a:t>HAZİRAN 2016</a:t>
            </a:r>
            <a:endParaRPr lang="tr-TR" sz="24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220002677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228624" y="2285992"/>
            <a:ext cx="8701094" cy="2000264"/>
          </a:xfrm>
        </p:spPr>
        <p:txBody>
          <a:bodyPr anchor="t">
            <a:noAutofit/>
          </a:bodyPr>
          <a:lstStyle/>
          <a:p>
            <a:r>
              <a:rPr lang="tr-TR" sz="2800" dirty="0" smtClean="0">
                <a:solidFill>
                  <a:schemeClr val="tx1"/>
                </a:solidFill>
              </a:rPr>
              <a:t>29.12.2012 tarih ve 28512 sayılı Resmi Gazete’de yayınlanarak yürürlüğe girmiştir.</a:t>
            </a:r>
          </a:p>
          <a:p>
            <a:endParaRPr lang="tr-TR" sz="2800" dirty="0" smtClean="0">
              <a:solidFill>
                <a:schemeClr val="tx1"/>
              </a:solidFill>
            </a:endParaRPr>
          </a:p>
          <a:p>
            <a:r>
              <a:rPr lang="tr-TR" sz="2800" dirty="0" smtClean="0">
                <a:solidFill>
                  <a:schemeClr val="tx1"/>
                </a:solidFill>
              </a:rPr>
              <a:t>Risk değerlendirmesinin usul ve esaslarını düzenler.</a:t>
            </a:r>
          </a:p>
        </p:txBody>
      </p:sp>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7</a:t>
            </a:fld>
            <a:endParaRPr lang="tr-TR" dirty="0"/>
          </a:p>
        </p:txBody>
      </p:sp>
      <p:sp>
        <p:nvSpPr>
          <p:cNvPr id="5" name="Başlık 3"/>
          <p:cNvSpPr>
            <a:spLocks noGrp="1"/>
          </p:cNvSpPr>
          <p:nvPr>
            <p:ph type="title"/>
          </p:nvPr>
        </p:nvSpPr>
        <p:spPr>
          <a:xfrm>
            <a:off x="971600" y="0"/>
            <a:ext cx="7712968" cy="857232"/>
          </a:xfrm>
        </p:spPr>
        <p:txBody>
          <a:bodyPr anchor="ctr">
            <a:noAutofit/>
          </a:bodyPr>
          <a:lstStyle/>
          <a:p>
            <a:pPr algn="l"/>
            <a:r>
              <a:rPr lang="tr-TR" b="1" dirty="0" smtClean="0">
                <a:solidFill>
                  <a:schemeClr val="bg1"/>
                </a:solidFill>
                <a:ea typeface="Times New Roman"/>
              </a:rPr>
              <a:t>RİSK DEĞERLENDİRİLMESİ</a:t>
            </a:r>
            <a:endParaRPr lang="tr-TR" dirty="0" smtClean="0">
              <a:solidFill>
                <a:schemeClr val="bg1"/>
              </a:solidFill>
              <a:ea typeface="Times New Roman"/>
            </a:endParaRPr>
          </a:p>
        </p:txBody>
      </p:sp>
      <p:sp>
        <p:nvSpPr>
          <p:cNvPr id="7" name="2 Metin Yer Tutucusu"/>
          <p:cNvSpPr txBox="1">
            <a:spLocks/>
          </p:cNvSpPr>
          <p:nvPr/>
        </p:nvSpPr>
        <p:spPr>
          <a:xfrm>
            <a:off x="214282" y="1142984"/>
            <a:ext cx="8643998" cy="92869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İş</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Sağlığı</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ve</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Güvenliği</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Risk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Değerlendirmesi</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Yönetmeliği</a:t>
            </a:r>
            <a:endParaRPr kumimoji="0" lang="tr-TR" sz="32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9153" name="Picture 1" descr="H:\İŞ GÜVENLİĞİ\Kullanılabilecek Resimler\Kanun 1.jpg"/>
          <p:cNvPicPr>
            <a:picLocks noChangeAspect="1" noChangeArrowheads="1"/>
          </p:cNvPicPr>
          <p:nvPr/>
        </p:nvPicPr>
        <p:blipFill>
          <a:blip r:embed="rId2" cstate="print"/>
          <a:srcRect/>
          <a:stretch>
            <a:fillRect/>
          </a:stretch>
        </p:blipFill>
        <p:spPr bwMode="auto">
          <a:xfrm>
            <a:off x="3634776" y="4286256"/>
            <a:ext cx="5509256" cy="250030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descr="H:\İŞ GÜVENLİĞİ\Kullanılabilecek Resimler\Risk 8.jpg"/>
          <p:cNvPicPr>
            <a:picLocks noChangeAspect="1" noChangeArrowheads="1"/>
          </p:cNvPicPr>
          <p:nvPr/>
        </p:nvPicPr>
        <p:blipFill>
          <a:blip r:embed="rId2" cstate="print"/>
          <a:srcRect l="16582"/>
          <a:stretch>
            <a:fillRect/>
          </a:stretch>
        </p:blipFill>
        <p:spPr bwMode="auto">
          <a:xfrm>
            <a:off x="0" y="4236435"/>
            <a:ext cx="9144000" cy="2621565"/>
          </a:xfrm>
          <a:prstGeom prst="rect">
            <a:avLst/>
          </a:prstGeom>
          <a:noFill/>
        </p:spPr>
      </p:pic>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8</a:t>
            </a:fld>
            <a:endParaRPr lang="tr-TR" dirty="0"/>
          </a:p>
        </p:txBody>
      </p:sp>
      <p:sp>
        <p:nvSpPr>
          <p:cNvPr id="46081" name="Rectangle 1"/>
          <p:cNvSpPr>
            <a:spLocks noChangeArrowheads="1"/>
          </p:cNvSpPr>
          <p:nvPr/>
        </p:nvSpPr>
        <p:spPr bwMode="auto">
          <a:xfrm>
            <a:off x="285720" y="1071546"/>
            <a:ext cx="864399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effectLst/>
                <a:latin typeface="Arial" pitchFamily="34" charset="0"/>
                <a:ea typeface="Times New Roman" pitchFamily="18" charset="0"/>
                <a:cs typeface="Arial" pitchFamily="34" charset="0"/>
              </a:rPr>
              <a:t>Risk değerlendirmesi Nedir?</a:t>
            </a:r>
            <a:endParaRPr kumimoji="0" lang="tr-TR" sz="2000" b="0" i="0" u="none" strike="noStrike" cap="none" normalizeH="0" baseline="0" dirty="0" smtClean="0">
              <a:ln>
                <a:noFill/>
              </a:ln>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a:off x="214282" y="1785926"/>
            <a:ext cx="864399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1" i="0" strike="noStrike" cap="none" normalizeH="0" baseline="0" dirty="0" smtClean="0">
                <a:ln>
                  <a:noFill/>
                </a:ln>
                <a:effectLst/>
                <a:latin typeface="Arial" pitchFamily="34" charset="0"/>
                <a:ea typeface="Times New Roman" pitchFamily="18" charset="0"/>
                <a:cs typeface="Arial" pitchFamily="34" charset="0"/>
              </a:rPr>
              <a:t>	Risk değerlendirmesi, işyerinde (Okul/Kurumlarda) var olan ya da dışarıdan gelebilecek tehlikelerin belirlenmesi, </a:t>
            </a:r>
            <a:r>
              <a:rPr kumimoji="0" lang="tr-TR" sz="2400" b="1" i="0" u="none" strike="noStrike" cap="none" normalizeH="0" baseline="0" dirty="0" smtClean="0">
                <a:ln>
                  <a:noFill/>
                </a:ln>
                <a:effectLst/>
                <a:latin typeface="Arial" pitchFamily="34" charset="0"/>
                <a:ea typeface="Times New Roman" pitchFamily="18" charset="0"/>
                <a:cs typeface="Arial" pitchFamily="34" charset="0"/>
              </a:rPr>
              <a:t>bu tehlikelerin riske dönüşmesine yol açan faktörler ile tehlikelerden kaynaklanan risklerin analiz edilerek derecelendirilmesi ve kontrol tedbirlerinin kararlaştırılması amacıyla yapılması gerekli çalışmalardır.</a:t>
            </a:r>
          </a:p>
        </p:txBody>
      </p:sp>
      <p:sp>
        <p:nvSpPr>
          <p:cNvPr id="8"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DEĞERLENDİRİLMESİ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haberler.com/haber-resimleri/449/kocasini-darbeden-kadina-para-cezasi-4675449_7608_o.jpg"/>
          <p:cNvPicPr>
            <a:picLocks noChangeAspect="1" noChangeArrowheads="1"/>
          </p:cNvPicPr>
          <p:nvPr/>
        </p:nvPicPr>
        <p:blipFill>
          <a:blip r:embed="rId2" cstate="print"/>
          <a:srcRect/>
          <a:stretch>
            <a:fillRect/>
          </a:stretch>
        </p:blipFill>
        <p:spPr bwMode="auto">
          <a:xfrm>
            <a:off x="4439297" y="3286125"/>
            <a:ext cx="4704704" cy="3571876"/>
          </a:xfrm>
          <a:prstGeom prst="rect">
            <a:avLst/>
          </a:prstGeom>
          <a:noFill/>
        </p:spPr>
      </p:pic>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9</a:t>
            </a:fld>
            <a:endParaRPr lang="tr-TR" dirty="0"/>
          </a:p>
        </p:txBody>
      </p:sp>
      <p:sp>
        <p:nvSpPr>
          <p:cNvPr id="46081" name="Rectangle 1"/>
          <p:cNvSpPr>
            <a:spLocks noChangeArrowheads="1"/>
          </p:cNvSpPr>
          <p:nvPr/>
        </p:nvSpPr>
        <p:spPr bwMode="auto">
          <a:xfrm>
            <a:off x="214282" y="1857364"/>
            <a:ext cx="864399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Risk değerlendirmesinin 01.01.2013 tarihinden itibaren bütün okullarda yapılması gerekiyor. Okulun Devlet okulu veya özel okul olması durumu değiştirmiyor.</a:t>
            </a:r>
            <a:r>
              <a:rPr lang="tr-TR" sz="2400" b="1" dirty="0" smtClean="0">
                <a:solidFill>
                  <a:srgbClr val="FF0000"/>
                </a:solidFill>
              </a:rPr>
              <a:t> </a:t>
            </a:r>
            <a:endParaRPr kumimoji="0" lang="tr-TR" sz="2400" b="0" i="0" u="none" strike="noStrike" cap="none" normalizeH="0" baseline="0" dirty="0" smtClean="0">
              <a:ln>
                <a:noFill/>
              </a:ln>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a:off x="214282" y="1071546"/>
            <a:ext cx="871543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tr-TR" sz="3200" b="1" i="0" u="none" strike="noStrike" cap="none" normalizeH="0" baseline="0" dirty="0" smtClean="0">
                <a:ln>
                  <a:noFill/>
                </a:ln>
                <a:effectLst/>
                <a:latin typeface="Arial" pitchFamily="34" charset="0"/>
                <a:ea typeface="Times New Roman" pitchFamily="18" charset="0"/>
                <a:cs typeface="Arial" pitchFamily="34" charset="0"/>
              </a:rPr>
              <a:t>Risk değerlendirmesi zorunlu mu?</a:t>
            </a:r>
            <a:endParaRPr kumimoji="0" lang="tr-TR" sz="3200" b="0" i="0" u="none" strike="noStrike" cap="none" normalizeH="0" baseline="0" dirty="0" smtClean="0">
              <a:ln>
                <a:noFill/>
              </a:ln>
              <a:effectLst/>
              <a:latin typeface="Arial" pitchFamily="34" charset="0"/>
              <a:ea typeface="Times New Roman" pitchFamily="18" charset="0"/>
              <a:cs typeface="Arial" pitchFamily="34" charset="0"/>
            </a:endParaRPr>
          </a:p>
        </p:txBody>
      </p:sp>
      <p:sp>
        <p:nvSpPr>
          <p:cNvPr id="7" name="6 Dikdörtgen"/>
          <p:cNvSpPr/>
          <p:nvPr/>
        </p:nvSpPr>
        <p:spPr>
          <a:xfrm>
            <a:off x="214282" y="3795789"/>
            <a:ext cx="4143404" cy="2062103"/>
          </a:xfrm>
          <a:prstGeom prst="rect">
            <a:avLst/>
          </a:prstGeom>
        </p:spPr>
        <p:txBody>
          <a:bodyPr wrap="square">
            <a:spAutoFit/>
          </a:bodyPr>
          <a:lstStyle/>
          <a:p>
            <a:pPr algn="just"/>
            <a:r>
              <a:rPr lang="tr-TR" sz="3200" b="1" dirty="0" smtClean="0">
                <a:solidFill>
                  <a:srgbClr val="FF0000"/>
                </a:solidFill>
              </a:rPr>
              <a:t>Bu kurala uymayan eğitim kurumları para cezaları yaptırımıyla karşı karşıya kalabilir.</a:t>
            </a:r>
            <a:endParaRPr lang="tr-TR" sz="3200" dirty="0"/>
          </a:p>
        </p:txBody>
      </p:sp>
      <p:sp>
        <p:nvSpPr>
          <p:cNvPr id="9" name="Başlık 3"/>
          <p:cNvSpPr>
            <a:spLocks noGrp="1"/>
          </p:cNvSpPr>
          <p:nvPr>
            <p:ph type="title"/>
          </p:nvPr>
        </p:nvSpPr>
        <p:spPr>
          <a:xfrm>
            <a:off x="971600" y="0"/>
            <a:ext cx="7712968" cy="857232"/>
          </a:xfrm>
        </p:spPr>
        <p:txBody>
          <a:bodyPr anchor="ctr">
            <a:noAutofit/>
          </a:bodyPr>
          <a:lstStyle/>
          <a:p>
            <a:pPr algn="l"/>
            <a:r>
              <a:rPr lang="tr-TR" b="1" dirty="0" smtClean="0">
                <a:solidFill>
                  <a:schemeClr val="bg1"/>
                </a:solidFill>
                <a:ea typeface="Times New Roman"/>
              </a:rPr>
              <a:t>RİSK DEĞERLENDİRİLMESİ</a:t>
            </a:r>
            <a:endParaRPr lang="tr-TR"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2748</TotalTime>
  <Words>3125</Words>
  <Application>Microsoft Office PowerPoint</Application>
  <PresentationFormat>Ekran Gösterisi (4:3)</PresentationFormat>
  <Paragraphs>841</Paragraphs>
  <Slides>65</Slides>
  <Notes>3</Notes>
  <HiddenSlides>0</HiddenSlides>
  <MMClips>0</MMClips>
  <ScaleCrop>false</ScaleCrop>
  <HeadingPairs>
    <vt:vector size="4" baseType="variant">
      <vt:variant>
        <vt:lpstr>Tema</vt:lpstr>
      </vt:variant>
      <vt:variant>
        <vt:i4>1</vt:i4>
      </vt:variant>
      <vt:variant>
        <vt:lpstr>Slayt Başlıkları</vt:lpstr>
      </vt:variant>
      <vt:variant>
        <vt:i4>65</vt:i4>
      </vt:variant>
    </vt:vector>
  </HeadingPairs>
  <TitlesOfParts>
    <vt:vector size="66" baseType="lpstr">
      <vt:lpstr>Ofis Teması</vt:lpstr>
      <vt:lpstr>KONYA İL MİLLİ EĞİTİM MÜDÜRLÜĞÜ </vt:lpstr>
      <vt:lpstr>Slayt 2</vt:lpstr>
      <vt:lpstr>T A N I M L A R</vt:lpstr>
      <vt:lpstr>Tehlike ve Risk Kavramları</vt:lpstr>
      <vt:lpstr>Slayt 5</vt:lpstr>
      <vt:lpstr>Slayt 6</vt:lpstr>
      <vt:lpstr>RİSK DEĞERLENDİRİLMESİ</vt:lpstr>
      <vt:lpstr>Slayt 8</vt:lpstr>
      <vt:lpstr>RİSK DEĞERLENDİRİLMESİ</vt:lpstr>
      <vt:lpstr>RİSK DEĞERLENDİRİLMESİ</vt:lpstr>
      <vt:lpstr>Slayt 11</vt:lpstr>
      <vt:lpstr>RİSK DEĞERLENDİRİLMESİ</vt:lpstr>
      <vt:lpstr>RİSK DEĞERLENDİRİLMESİ</vt:lpstr>
      <vt:lpstr>RİSK DEĞERLENDİRİLMESİ</vt:lpstr>
      <vt:lpstr>  </vt:lpstr>
      <vt:lpstr>RİSK YÖNETİMİ VE DEĞERLENDİRİLMESİ</vt:lpstr>
      <vt:lpstr>RİSK YÖNETİMİ VE DEĞERLENDİRİLMESİ</vt:lpstr>
      <vt:lpstr>RİSK DEĞERLENDİRİLMESİ</vt:lpstr>
      <vt:lpstr>RİSK DEĞERLENDİRİLMESİ</vt:lpstr>
      <vt:lpstr>  </vt:lpstr>
      <vt:lpstr>  </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RİSK DEĞERLENDİRİLMESİ</vt:lpstr>
      <vt:lpstr>RİSK DEĞERLENDİRİLMESİ</vt:lpstr>
      <vt:lpstr>Slayt 42</vt:lpstr>
      <vt:lpstr>Slayt 43</vt:lpstr>
      <vt:lpstr>Slayt 44</vt:lpstr>
      <vt:lpstr>Slayt 45</vt:lpstr>
      <vt:lpstr>Slayt 46</vt:lpstr>
      <vt:lpstr>Slayt 47</vt:lpstr>
      <vt:lpstr>Slayt 48</vt:lpstr>
      <vt:lpstr>RİSK DEĞERLENDİRİLMESİ</vt:lpstr>
      <vt:lpstr>Slayt 50</vt:lpstr>
      <vt:lpstr>Slayt 51</vt:lpstr>
      <vt:lpstr>Slayt 52</vt:lpstr>
      <vt:lpstr>RİSKLERİN DEĞERLENDİRİLMESİ</vt:lpstr>
      <vt:lpstr>RİSKLERİN DEĞERLENDİRİLMESİ</vt:lpstr>
      <vt:lpstr>RİSKLERİN DEĞERLENDİRİLMESİ</vt:lpstr>
      <vt:lpstr>Slayt 56</vt:lpstr>
      <vt:lpstr>Slayt 57</vt:lpstr>
      <vt:lpstr>Slayt 58</vt:lpstr>
      <vt:lpstr>Slayt 59</vt:lpstr>
      <vt:lpstr>Slayt 60</vt:lpstr>
      <vt:lpstr>Slayt 61</vt:lpstr>
      <vt:lpstr>Slayt 62</vt:lpstr>
      <vt:lpstr>Slayt 63</vt:lpstr>
      <vt:lpstr>Risk Değerlendirme Analizi Yenilenmesi </vt:lpstr>
      <vt:lpstr>SABIRLA DİNLEDİĞİNİZ İÇİN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Bahar TUNCER</dc:creator>
  <cp:lastModifiedBy>acer</cp:lastModifiedBy>
  <cp:revision>287</cp:revision>
  <cp:lastPrinted>2012-02-17T06:41:46Z</cp:lastPrinted>
  <dcterms:created xsi:type="dcterms:W3CDTF">2011-10-11T08:25:07Z</dcterms:created>
  <dcterms:modified xsi:type="dcterms:W3CDTF">2016-12-08T08:30:47Z</dcterms:modified>
</cp:coreProperties>
</file>